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9" r:id="rId4"/>
  </p:sldMasterIdLst>
  <p:notesMasterIdLst>
    <p:notesMasterId r:id="rId13"/>
  </p:notesMasterIdLst>
  <p:handoutMasterIdLst>
    <p:handoutMasterId r:id="rId14"/>
  </p:handoutMasterIdLst>
  <p:sldIdLst>
    <p:sldId id="256" r:id="rId5"/>
    <p:sldId id="257" r:id="rId6"/>
    <p:sldId id="272" r:id="rId7"/>
    <p:sldId id="275" r:id="rId8"/>
    <p:sldId id="273" r:id="rId9"/>
    <p:sldId id="274" r:id="rId10"/>
    <p:sldId id="260" r:id="rId11"/>
    <p:sldId id="27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6EF"/>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BAC1CC3-AD22-4ADF-B2F8-37BE5605EACD}" v="16" dt="2023-01-17T10:09:52.0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1792" autoAdjust="0"/>
  </p:normalViewPr>
  <p:slideViewPr>
    <p:cSldViewPr snapToGrid="0">
      <p:cViewPr varScale="1">
        <p:scale>
          <a:sx n="79" d="100"/>
          <a:sy n="79" d="100"/>
        </p:scale>
        <p:origin x="1830" y="9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an Solomon" userId="e3f069eb-fabf-40b1-8c16-7ec6de9664e7" providerId="ADAL" clId="{3BAC1CC3-AD22-4ADF-B2F8-37BE5605EACD}"/>
    <pc:docChg chg="undo custSel addSld modSld sldOrd">
      <pc:chgData name="Matan Solomon" userId="e3f069eb-fabf-40b1-8c16-7ec6de9664e7" providerId="ADAL" clId="{3BAC1CC3-AD22-4ADF-B2F8-37BE5605EACD}" dt="2023-01-18T19:07:34.107" v="393" actId="5793"/>
      <pc:docMkLst>
        <pc:docMk/>
      </pc:docMkLst>
      <pc:sldChg chg="modNotesTx">
        <pc:chgData name="Matan Solomon" userId="e3f069eb-fabf-40b1-8c16-7ec6de9664e7" providerId="ADAL" clId="{3BAC1CC3-AD22-4ADF-B2F8-37BE5605EACD}" dt="2023-01-18T19:07:28.512" v="392" actId="20577"/>
        <pc:sldMkLst>
          <pc:docMk/>
          <pc:sldMk cId="1507738872" sldId="272"/>
        </pc:sldMkLst>
      </pc:sldChg>
      <pc:sldChg chg="modNotesTx">
        <pc:chgData name="Matan Solomon" userId="e3f069eb-fabf-40b1-8c16-7ec6de9664e7" providerId="ADAL" clId="{3BAC1CC3-AD22-4ADF-B2F8-37BE5605EACD}" dt="2023-01-18T19:07:22.673" v="390" actId="20577"/>
        <pc:sldMkLst>
          <pc:docMk/>
          <pc:sldMk cId="4048206399" sldId="273"/>
        </pc:sldMkLst>
      </pc:sldChg>
      <pc:sldChg chg="addSp delSp modSp add mod ord modNotesTx">
        <pc:chgData name="Matan Solomon" userId="e3f069eb-fabf-40b1-8c16-7ec6de9664e7" providerId="ADAL" clId="{3BAC1CC3-AD22-4ADF-B2F8-37BE5605EACD}" dt="2023-01-18T19:07:34.107" v="393" actId="5793"/>
        <pc:sldMkLst>
          <pc:docMk/>
          <pc:sldMk cId="420365314" sldId="275"/>
        </pc:sldMkLst>
        <pc:spChg chg="mod">
          <ac:chgData name="Matan Solomon" userId="e3f069eb-fabf-40b1-8c16-7ec6de9664e7" providerId="ADAL" clId="{3BAC1CC3-AD22-4ADF-B2F8-37BE5605EACD}" dt="2023-01-17T10:09:42.427" v="140" actId="18245"/>
          <ac:spMkLst>
            <pc:docMk/>
            <pc:sldMk cId="420365314" sldId="275"/>
            <ac:spMk id="3" creationId="{985EB4E3-E082-4F8C-F359-61BE3C132529}"/>
          </ac:spMkLst>
        </pc:spChg>
        <pc:spChg chg="mod">
          <ac:chgData name="Matan Solomon" userId="e3f069eb-fabf-40b1-8c16-7ec6de9664e7" providerId="ADAL" clId="{3BAC1CC3-AD22-4ADF-B2F8-37BE5605EACD}" dt="2023-01-17T10:09:42.427" v="140" actId="18245"/>
          <ac:spMkLst>
            <pc:docMk/>
            <pc:sldMk cId="420365314" sldId="275"/>
            <ac:spMk id="7" creationId="{AA55E0B9-545E-CC5C-2466-3FDA8A241E45}"/>
          </ac:spMkLst>
        </pc:spChg>
        <pc:spChg chg="mod">
          <ac:chgData name="Matan Solomon" userId="e3f069eb-fabf-40b1-8c16-7ec6de9664e7" providerId="ADAL" clId="{3BAC1CC3-AD22-4ADF-B2F8-37BE5605EACD}" dt="2023-01-17T10:09:42.427" v="140" actId="18245"/>
          <ac:spMkLst>
            <pc:docMk/>
            <pc:sldMk cId="420365314" sldId="275"/>
            <ac:spMk id="8" creationId="{765D46B9-3939-A272-4CF7-DB94557AEB5F}"/>
          </ac:spMkLst>
        </pc:spChg>
        <pc:spChg chg="mod">
          <ac:chgData name="Matan Solomon" userId="e3f069eb-fabf-40b1-8c16-7ec6de9664e7" providerId="ADAL" clId="{3BAC1CC3-AD22-4ADF-B2F8-37BE5605EACD}" dt="2023-01-17T10:09:42.057" v="139" actId="1076"/>
          <ac:spMkLst>
            <pc:docMk/>
            <pc:sldMk cId="420365314" sldId="275"/>
            <ac:spMk id="9" creationId="{C04312DD-69A0-27E2-D945-02E379AB7F53}"/>
          </ac:spMkLst>
        </pc:spChg>
        <pc:spChg chg="mod">
          <ac:chgData name="Matan Solomon" userId="e3f069eb-fabf-40b1-8c16-7ec6de9664e7" providerId="ADAL" clId="{3BAC1CC3-AD22-4ADF-B2F8-37BE5605EACD}" dt="2023-01-17T10:10:10.169" v="148" actId="1076"/>
          <ac:spMkLst>
            <pc:docMk/>
            <pc:sldMk cId="420365314" sldId="275"/>
            <ac:spMk id="11" creationId="{8EB8DA19-7302-D645-1743-3CB7FB6A4F3C}"/>
          </ac:spMkLst>
        </pc:spChg>
        <pc:spChg chg="mod">
          <ac:chgData name="Matan Solomon" userId="e3f069eb-fabf-40b1-8c16-7ec6de9664e7" providerId="ADAL" clId="{3BAC1CC3-AD22-4ADF-B2F8-37BE5605EACD}" dt="2023-01-17T10:09:49.694" v="141" actId="18245"/>
          <ac:spMkLst>
            <pc:docMk/>
            <pc:sldMk cId="420365314" sldId="275"/>
            <ac:spMk id="13" creationId="{FF38BF3E-FD76-B88D-DCCB-F8153CB153F1}"/>
          </ac:spMkLst>
        </pc:spChg>
        <pc:spChg chg="mod">
          <ac:chgData name="Matan Solomon" userId="e3f069eb-fabf-40b1-8c16-7ec6de9664e7" providerId="ADAL" clId="{3BAC1CC3-AD22-4ADF-B2F8-37BE5605EACD}" dt="2023-01-17T10:09:49.694" v="141" actId="18245"/>
          <ac:spMkLst>
            <pc:docMk/>
            <pc:sldMk cId="420365314" sldId="275"/>
            <ac:spMk id="14" creationId="{162E551F-0DF6-86EC-1FDC-C9F34BF66AC8}"/>
          </ac:spMkLst>
        </pc:spChg>
        <pc:spChg chg="mod">
          <ac:chgData name="Matan Solomon" userId="e3f069eb-fabf-40b1-8c16-7ec6de9664e7" providerId="ADAL" clId="{3BAC1CC3-AD22-4ADF-B2F8-37BE5605EACD}" dt="2023-01-17T10:09:52.028" v="142"/>
          <ac:spMkLst>
            <pc:docMk/>
            <pc:sldMk cId="420365314" sldId="275"/>
            <ac:spMk id="16" creationId="{299D416C-5677-BC5C-AD0A-10D608CC8432}"/>
          </ac:spMkLst>
        </pc:spChg>
        <pc:spChg chg="mod">
          <ac:chgData name="Matan Solomon" userId="e3f069eb-fabf-40b1-8c16-7ec6de9664e7" providerId="ADAL" clId="{3BAC1CC3-AD22-4ADF-B2F8-37BE5605EACD}" dt="2023-01-17T10:10:06.689" v="146"/>
          <ac:spMkLst>
            <pc:docMk/>
            <pc:sldMk cId="420365314" sldId="275"/>
            <ac:spMk id="17" creationId="{8546C7B0-A199-D733-7DD7-2C404CBDCDCD}"/>
          </ac:spMkLst>
        </pc:spChg>
        <pc:grpChg chg="mod">
          <ac:chgData name="Matan Solomon" userId="e3f069eb-fabf-40b1-8c16-7ec6de9664e7" providerId="ADAL" clId="{3BAC1CC3-AD22-4ADF-B2F8-37BE5605EACD}" dt="2023-01-17T10:09:42.427" v="140" actId="18245"/>
          <ac:grpSpMkLst>
            <pc:docMk/>
            <pc:sldMk cId="420365314" sldId="275"/>
            <ac:grpSpMk id="2" creationId="{8A29250A-FCFB-DD99-713F-8ECE9C8F1ACC}"/>
          </ac:grpSpMkLst>
        </pc:grpChg>
        <pc:grpChg chg="mod">
          <ac:chgData name="Matan Solomon" userId="e3f069eb-fabf-40b1-8c16-7ec6de9664e7" providerId="ADAL" clId="{3BAC1CC3-AD22-4ADF-B2F8-37BE5605EACD}" dt="2023-01-17T10:10:16.984" v="150" actId="1076"/>
          <ac:grpSpMkLst>
            <pc:docMk/>
            <pc:sldMk cId="420365314" sldId="275"/>
            <ac:grpSpMk id="10" creationId="{1AED050E-BBE4-6C8A-3553-6F934EE1036E}"/>
          </ac:grpSpMkLst>
        </pc:grpChg>
        <pc:grpChg chg="add mod">
          <ac:chgData name="Matan Solomon" userId="e3f069eb-fabf-40b1-8c16-7ec6de9664e7" providerId="ADAL" clId="{3BAC1CC3-AD22-4ADF-B2F8-37BE5605EACD}" dt="2023-01-17T10:10:21.248" v="151" actId="1076"/>
          <ac:grpSpMkLst>
            <pc:docMk/>
            <pc:sldMk cId="420365314" sldId="275"/>
            <ac:grpSpMk id="15" creationId="{86F194F6-2099-86F8-16C0-586DD4124DE9}"/>
          </ac:grpSpMkLst>
        </pc:grpChg>
        <pc:graphicFrameChg chg="add del mod">
          <ac:chgData name="Matan Solomon" userId="e3f069eb-fabf-40b1-8c16-7ec6de9664e7" providerId="ADAL" clId="{3BAC1CC3-AD22-4ADF-B2F8-37BE5605EACD}" dt="2023-01-17T10:09:49.694" v="141" actId="18245"/>
          <ac:graphicFrameMkLst>
            <pc:docMk/>
            <pc:sldMk cId="420365314" sldId="275"/>
            <ac:graphicFrameMk id="12" creationId="{B3356C80-FA8A-BF41-A4F8-447D57E27FA9}"/>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9C9559-13C8-4FB6-93E0-5400CBD780D1}" type="doc">
      <dgm:prSet loTypeId="urn:microsoft.com/office/officeart/2011/layout/CircleProcess" loCatId="process" qsTypeId="urn:microsoft.com/office/officeart/2005/8/quickstyle/simple5" qsCatId="simple" csTypeId="urn:microsoft.com/office/officeart/2005/8/colors/accent1_2" csCatId="accent1" phldr="1"/>
      <dgm:spPr/>
      <dgm:t>
        <a:bodyPr/>
        <a:lstStyle/>
        <a:p>
          <a:endParaRPr lang="en-US"/>
        </a:p>
      </dgm:t>
    </dgm:pt>
    <dgm:pt modelId="{282ED7FB-D960-480C-ABAE-F4C7DFEE0402}">
      <dgm:prSet phldrT="[Text]"/>
      <dgm:spPr/>
      <dgm:t>
        <a:bodyPr/>
        <a:lstStyle/>
        <a:p>
          <a:r>
            <a:rPr lang="en-US" dirty="0"/>
            <a:t>Initial representation</a:t>
          </a:r>
        </a:p>
      </dgm:t>
    </dgm:pt>
    <dgm:pt modelId="{2E47AB37-8219-43A0-A29D-0B0777FF333F}" type="parTrans" cxnId="{12D5A68C-E057-45ED-BE4C-22B4CCC86533}">
      <dgm:prSet/>
      <dgm:spPr/>
      <dgm:t>
        <a:bodyPr/>
        <a:lstStyle/>
        <a:p>
          <a:endParaRPr lang="en-US"/>
        </a:p>
      </dgm:t>
    </dgm:pt>
    <dgm:pt modelId="{7DB62CA9-64CC-4798-8F85-D91AD10AF74B}" type="sibTrans" cxnId="{12D5A68C-E057-45ED-BE4C-22B4CCC86533}">
      <dgm:prSet/>
      <dgm:spPr/>
      <dgm:t>
        <a:bodyPr/>
        <a:lstStyle/>
        <a:p>
          <a:endParaRPr lang="en-US"/>
        </a:p>
      </dgm:t>
    </dgm:pt>
    <dgm:pt modelId="{ED2CF36D-E2AA-4E30-B218-65F694A848C2}">
      <dgm:prSet phldrT="[Text]"/>
      <dgm:spPr/>
      <dgm:t>
        <a:bodyPr/>
        <a:lstStyle/>
        <a:p>
          <a:r>
            <a:rPr lang="en-US" dirty="0"/>
            <a:t>Graph neural network	</a:t>
          </a:r>
        </a:p>
      </dgm:t>
    </dgm:pt>
    <dgm:pt modelId="{BFC39EA6-2E7B-462E-91A6-9A67C3BC4C57}" type="parTrans" cxnId="{7A2D6328-01A8-40D1-AEFB-F31C5F8EEE5A}">
      <dgm:prSet/>
      <dgm:spPr/>
      <dgm:t>
        <a:bodyPr/>
        <a:lstStyle/>
        <a:p>
          <a:endParaRPr lang="en-US"/>
        </a:p>
      </dgm:t>
    </dgm:pt>
    <dgm:pt modelId="{C5B791F0-B04F-4DB3-91F7-399C756FBC38}" type="sibTrans" cxnId="{7A2D6328-01A8-40D1-AEFB-F31C5F8EEE5A}">
      <dgm:prSet/>
      <dgm:spPr/>
      <dgm:t>
        <a:bodyPr/>
        <a:lstStyle/>
        <a:p>
          <a:endParaRPr lang="en-US"/>
        </a:p>
      </dgm:t>
    </dgm:pt>
    <dgm:pt modelId="{1D0D6D4C-C753-4A14-84D2-4504327C5C82}">
      <dgm:prSet phldrT="[Text]"/>
      <dgm:spPr/>
      <dgm:t>
        <a:bodyPr/>
        <a:lstStyle/>
        <a:p>
          <a:r>
            <a:rPr lang="en-US" dirty="0"/>
            <a:t>Embedding</a:t>
          </a:r>
        </a:p>
      </dgm:t>
    </dgm:pt>
    <dgm:pt modelId="{2A62A990-B02D-477A-B5C1-A0EF9ABF45A7}" type="parTrans" cxnId="{DA097F8A-7431-41EF-B65F-E909880BE278}">
      <dgm:prSet/>
      <dgm:spPr/>
      <dgm:t>
        <a:bodyPr/>
        <a:lstStyle/>
        <a:p>
          <a:endParaRPr lang="en-US"/>
        </a:p>
      </dgm:t>
    </dgm:pt>
    <dgm:pt modelId="{A462A86B-CBF2-4497-A758-E42E87C4C9CC}" type="sibTrans" cxnId="{DA097F8A-7431-41EF-B65F-E909880BE278}">
      <dgm:prSet/>
      <dgm:spPr/>
      <dgm:t>
        <a:bodyPr/>
        <a:lstStyle/>
        <a:p>
          <a:endParaRPr lang="en-US"/>
        </a:p>
      </dgm:t>
    </dgm:pt>
    <dgm:pt modelId="{8953E2D0-CCC3-4B8D-ABBD-8F5EF393F244}">
      <dgm:prSet/>
      <dgm:spPr/>
      <dgm:t>
        <a:bodyPr/>
        <a:lstStyle/>
        <a:p>
          <a:r>
            <a:rPr lang="en-US" dirty="0"/>
            <a:t>Recipe1M+</a:t>
          </a:r>
        </a:p>
      </dgm:t>
    </dgm:pt>
    <dgm:pt modelId="{C65D8B57-A019-4448-8408-B9D2A4D32B4B}" type="parTrans" cxnId="{2C75D0FA-750C-4D83-A797-3257420EF4A9}">
      <dgm:prSet/>
      <dgm:spPr/>
      <dgm:t>
        <a:bodyPr/>
        <a:lstStyle/>
        <a:p>
          <a:endParaRPr lang="en-US"/>
        </a:p>
      </dgm:t>
    </dgm:pt>
    <dgm:pt modelId="{0F611043-8499-4C95-BB43-EAC4ECEC9E85}" type="sibTrans" cxnId="{2C75D0FA-750C-4D83-A797-3257420EF4A9}">
      <dgm:prSet/>
      <dgm:spPr/>
      <dgm:t>
        <a:bodyPr/>
        <a:lstStyle/>
        <a:p>
          <a:endParaRPr lang="en-US"/>
        </a:p>
      </dgm:t>
    </dgm:pt>
    <dgm:pt modelId="{3FB99BB2-8BBE-4543-9805-A0D9EFB93047}" type="pres">
      <dgm:prSet presAssocID="{919C9559-13C8-4FB6-93E0-5400CBD780D1}" presName="Name0" presStyleCnt="0">
        <dgm:presLayoutVars>
          <dgm:chMax val="11"/>
          <dgm:chPref val="11"/>
          <dgm:dir/>
          <dgm:resizeHandles/>
        </dgm:presLayoutVars>
      </dgm:prSet>
      <dgm:spPr/>
    </dgm:pt>
    <dgm:pt modelId="{DE7E2173-A41D-48BB-98F6-336BD179EFCF}" type="pres">
      <dgm:prSet presAssocID="{1D0D6D4C-C753-4A14-84D2-4504327C5C82}" presName="Accent4" presStyleCnt="0"/>
      <dgm:spPr/>
    </dgm:pt>
    <dgm:pt modelId="{F56D399A-4CCE-4F28-A12A-5D9DAC098547}" type="pres">
      <dgm:prSet presAssocID="{1D0D6D4C-C753-4A14-84D2-4504327C5C82}" presName="Accent" presStyleLbl="node1" presStyleIdx="0" presStyleCnt="4"/>
      <dgm:spPr/>
    </dgm:pt>
    <dgm:pt modelId="{5DE34A2D-6D9C-4FC0-B400-21413F14FC87}" type="pres">
      <dgm:prSet presAssocID="{1D0D6D4C-C753-4A14-84D2-4504327C5C82}" presName="ParentBackground4" presStyleCnt="0"/>
      <dgm:spPr/>
    </dgm:pt>
    <dgm:pt modelId="{584609AF-67F6-4E83-A1EB-1F813B04172B}" type="pres">
      <dgm:prSet presAssocID="{1D0D6D4C-C753-4A14-84D2-4504327C5C82}" presName="ParentBackground" presStyleLbl="fgAcc1" presStyleIdx="0" presStyleCnt="4"/>
      <dgm:spPr/>
    </dgm:pt>
    <dgm:pt modelId="{75FA6962-FA5A-44A3-8329-D16B7E50E05A}" type="pres">
      <dgm:prSet presAssocID="{1D0D6D4C-C753-4A14-84D2-4504327C5C82}" presName="Parent4" presStyleLbl="revTx" presStyleIdx="0" presStyleCnt="0">
        <dgm:presLayoutVars>
          <dgm:chMax val="1"/>
          <dgm:chPref val="1"/>
          <dgm:bulletEnabled val="1"/>
        </dgm:presLayoutVars>
      </dgm:prSet>
      <dgm:spPr/>
    </dgm:pt>
    <dgm:pt modelId="{F7068A78-95AD-4B90-BDE2-A8E90712991C}" type="pres">
      <dgm:prSet presAssocID="{ED2CF36D-E2AA-4E30-B218-65F694A848C2}" presName="Accent3" presStyleCnt="0"/>
      <dgm:spPr/>
    </dgm:pt>
    <dgm:pt modelId="{EE938494-1A4F-4127-9E30-C9029EA0186D}" type="pres">
      <dgm:prSet presAssocID="{ED2CF36D-E2AA-4E30-B218-65F694A848C2}" presName="Accent" presStyleLbl="node1" presStyleIdx="1" presStyleCnt="4"/>
      <dgm:spPr/>
    </dgm:pt>
    <dgm:pt modelId="{C45CE132-DE9A-47BC-9A71-424CE842956E}" type="pres">
      <dgm:prSet presAssocID="{ED2CF36D-E2AA-4E30-B218-65F694A848C2}" presName="ParentBackground3" presStyleCnt="0"/>
      <dgm:spPr/>
    </dgm:pt>
    <dgm:pt modelId="{4D425DFC-630B-4300-9794-5DC7618D2542}" type="pres">
      <dgm:prSet presAssocID="{ED2CF36D-E2AA-4E30-B218-65F694A848C2}" presName="ParentBackground" presStyleLbl="fgAcc1" presStyleIdx="1" presStyleCnt="4"/>
      <dgm:spPr/>
    </dgm:pt>
    <dgm:pt modelId="{E67BA770-8CCD-47D6-8268-51EAE58C83D1}" type="pres">
      <dgm:prSet presAssocID="{ED2CF36D-E2AA-4E30-B218-65F694A848C2}" presName="Parent3" presStyleLbl="revTx" presStyleIdx="0" presStyleCnt="0">
        <dgm:presLayoutVars>
          <dgm:chMax val="1"/>
          <dgm:chPref val="1"/>
          <dgm:bulletEnabled val="1"/>
        </dgm:presLayoutVars>
      </dgm:prSet>
      <dgm:spPr/>
    </dgm:pt>
    <dgm:pt modelId="{CAC798ED-7AA2-4388-A4F0-F4C71718DCC3}" type="pres">
      <dgm:prSet presAssocID="{282ED7FB-D960-480C-ABAE-F4C7DFEE0402}" presName="Accent2" presStyleCnt="0"/>
      <dgm:spPr/>
    </dgm:pt>
    <dgm:pt modelId="{529CA29C-0D9D-411A-AAD1-9326E142B745}" type="pres">
      <dgm:prSet presAssocID="{282ED7FB-D960-480C-ABAE-F4C7DFEE0402}" presName="Accent" presStyleLbl="node1" presStyleIdx="2" presStyleCnt="4"/>
      <dgm:spPr/>
    </dgm:pt>
    <dgm:pt modelId="{B0441094-09AC-42B1-A092-964B2BD35DDF}" type="pres">
      <dgm:prSet presAssocID="{282ED7FB-D960-480C-ABAE-F4C7DFEE0402}" presName="ParentBackground2" presStyleCnt="0"/>
      <dgm:spPr/>
    </dgm:pt>
    <dgm:pt modelId="{FDD160C4-AC9E-4882-A048-C022E1A22FF0}" type="pres">
      <dgm:prSet presAssocID="{282ED7FB-D960-480C-ABAE-F4C7DFEE0402}" presName="ParentBackground" presStyleLbl="fgAcc1" presStyleIdx="2" presStyleCnt="4"/>
      <dgm:spPr/>
    </dgm:pt>
    <dgm:pt modelId="{7EFF3676-9E82-4864-8D2B-19D024D7EE88}" type="pres">
      <dgm:prSet presAssocID="{282ED7FB-D960-480C-ABAE-F4C7DFEE0402}" presName="Parent2" presStyleLbl="revTx" presStyleIdx="0" presStyleCnt="0">
        <dgm:presLayoutVars>
          <dgm:chMax val="1"/>
          <dgm:chPref val="1"/>
          <dgm:bulletEnabled val="1"/>
        </dgm:presLayoutVars>
      </dgm:prSet>
      <dgm:spPr/>
    </dgm:pt>
    <dgm:pt modelId="{AE198159-07C3-4991-B4F5-C038303F86F2}" type="pres">
      <dgm:prSet presAssocID="{8953E2D0-CCC3-4B8D-ABBD-8F5EF393F244}" presName="Accent1" presStyleCnt="0"/>
      <dgm:spPr/>
    </dgm:pt>
    <dgm:pt modelId="{58550C87-88FA-4CC4-BA2A-CAFA491D717A}" type="pres">
      <dgm:prSet presAssocID="{8953E2D0-CCC3-4B8D-ABBD-8F5EF393F244}" presName="Accent" presStyleLbl="node1" presStyleIdx="3" presStyleCnt="4"/>
      <dgm:spPr/>
    </dgm:pt>
    <dgm:pt modelId="{E8AFD816-91DC-48D9-B1CF-DA28D216C32F}" type="pres">
      <dgm:prSet presAssocID="{8953E2D0-CCC3-4B8D-ABBD-8F5EF393F244}" presName="ParentBackground1" presStyleCnt="0"/>
      <dgm:spPr/>
    </dgm:pt>
    <dgm:pt modelId="{99CC23E8-3123-4DCC-B813-3695DF3669F9}" type="pres">
      <dgm:prSet presAssocID="{8953E2D0-CCC3-4B8D-ABBD-8F5EF393F244}" presName="ParentBackground" presStyleLbl="fgAcc1" presStyleIdx="3" presStyleCnt="4"/>
      <dgm:spPr/>
    </dgm:pt>
    <dgm:pt modelId="{85CC363E-6EED-4E88-B5D4-CD87500476F2}" type="pres">
      <dgm:prSet presAssocID="{8953E2D0-CCC3-4B8D-ABBD-8F5EF393F244}" presName="Parent1" presStyleLbl="revTx" presStyleIdx="0" presStyleCnt="0">
        <dgm:presLayoutVars>
          <dgm:chMax val="1"/>
          <dgm:chPref val="1"/>
          <dgm:bulletEnabled val="1"/>
        </dgm:presLayoutVars>
      </dgm:prSet>
      <dgm:spPr/>
    </dgm:pt>
  </dgm:ptLst>
  <dgm:cxnLst>
    <dgm:cxn modelId="{E582D000-18A4-495C-AFAB-752DA58118B8}" type="presOf" srcId="{282ED7FB-D960-480C-ABAE-F4C7DFEE0402}" destId="{FDD160C4-AC9E-4882-A048-C022E1A22FF0}" srcOrd="0" destOrd="0" presId="urn:microsoft.com/office/officeart/2011/layout/CircleProcess"/>
    <dgm:cxn modelId="{D676F404-3D40-4DAE-8D34-DDA173665C65}" type="presOf" srcId="{8953E2D0-CCC3-4B8D-ABBD-8F5EF393F244}" destId="{99CC23E8-3123-4DCC-B813-3695DF3669F9}" srcOrd="0" destOrd="0" presId="urn:microsoft.com/office/officeart/2011/layout/CircleProcess"/>
    <dgm:cxn modelId="{7BB43012-1A82-46BF-AF6F-AA0A9C593B4A}" type="presOf" srcId="{282ED7FB-D960-480C-ABAE-F4C7DFEE0402}" destId="{7EFF3676-9E82-4864-8D2B-19D024D7EE88}" srcOrd="1" destOrd="0" presId="urn:microsoft.com/office/officeart/2011/layout/CircleProcess"/>
    <dgm:cxn modelId="{70951219-BDA9-4C01-98BA-B2E93D95E5BD}" type="presOf" srcId="{8953E2D0-CCC3-4B8D-ABBD-8F5EF393F244}" destId="{85CC363E-6EED-4E88-B5D4-CD87500476F2}" srcOrd="1" destOrd="0" presId="urn:microsoft.com/office/officeart/2011/layout/CircleProcess"/>
    <dgm:cxn modelId="{89B97F21-0417-42E0-B690-BC765875E3A2}" type="presOf" srcId="{919C9559-13C8-4FB6-93E0-5400CBD780D1}" destId="{3FB99BB2-8BBE-4543-9805-A0D9EFB93047}" srcOrd="0" destOrd="0" presId="urn:microsoft.com/office/officeart/2011/layout/CircleProcess"/>
    <dgm:cxn modelId="{7A2D6328-01A8-40D1-AEFB-F31C5F8EEE5A}" srcId="{919C9559-13C8-4FB6-93E0-5400CBD780D1}" destId="{ED2CF36D-E2AA-4E30-B218-65F694A848C2}" srcOrd="2" destOrd="0" parTransId="{BFC39EA6-2E7B-462E-91A6-9A67C3BC4C57}" sibTransId="{C5B791F0-B04F-4DB3-91F7-399C756FBC38}"/>
    <dgm:cxn modelId="{C4E8043D-710D-4B09-B0A2-E7960F11D259}" type="presOf" srcId="{1D0D6D4C-C753-4A14-84D2-4504327C5C82}" destId="{75FA6962-FA5A-44A3-8329-D16B7E50E05A}" srcOrd="1" destOrd="0" presId="urn:microsoft.com/office/officeart/2011/layout/CircleProcess"/>
    <dgm:cxn modelId="{AB8E4F74-4708-4188-9A8F-8D5852D2C307}" type="presOf" srcId="{ED2CF36D-E2AA-4E30-B218-65F694A848C2}" destId="{E67BA770-8CCD-47D6-8268-51EAE58C83D1}" srcOrd="1" destOrd="0" presId="urn:microsoft.com/office/officeart/2011/layout/CircleProcess"/>
    <dgm:cxn modelId="{DA097F8A-7431-41EF-B65F-E909880BE278}" srcId="{919C9559-13C8-4FB6-93E0-5400CBD780D1}" destId="{1D0D6D4C-C753-4A14-84D2-4504327C5C82}" srcOrd="3" destOrd="0" parTransId="{2A62A990-B02D-477A-B5C1-A0EF9ABF45A7}" sibTransId="{A462A86B-CBF2-4497-A758-E42E87C4C9CC}"/>
    <dgm:cxn modelId="{12D5A68C-E057-45ED-BE4C-22B4CCC86533}" srcId="{919C9559-13C8-4FB6-93E0-5400CBD780D1}" destId="{282ED7FB-D960-480C-ABAE-F4C7DFEE0402}" srcOrd="1" destOrd="0" parTransId="{2E47AB37-8219-43A0-A29D-0B0777FF333F}" sibTransId="{7DB62CA9-64CC-4798-8F85-D91AD10AF74B}"/>
    <dgm:cxn modelId="{B7AD6EF0-6776-4338-B448-F221297BDFFB}" type="presOf" srcId="{ED2CF36D-E2AA-4E30-B218-65F694A848C2}" destId="{4D425DFC-630B-4300-9794-5DC7618D2542}" srcOrd="0" destOrd="0" presId="urn:microsoft.com/office/officeart/2011/layout/CircleProcess"/>
    <dgm:cxn modelId="{2C75D0FA-750C-4D83-A797-3257420EF4A9}" srcId="{919C9559-13C8-4FB6-93E0-5400CBD780D1}" destId="{8953E2D0-CCC3-4B8D-ABBD-8F5EF393F244}" srcOrd="0" destOrd="0" parTransId="{C65D8B57-A019-4448-8408-B9D2A4D32B4B}" sibTransId="{0F611043-8499-4C95-BB43-EAC4ECEC9E85}"/>
    <dgm:cxn modelId="{8732F7FB-AFA9-41EB-B747-B355275DF6D9}" type="presOf" srcId="{1D0D6D4C-C753-4A14-84D2-4504327C5C82}" destId="{584609AF-67F6-4E83-A1EB-1F813B04172B}" srcOrd="0" destOrd="0" presId="urn:microsoft.com/office/officeart/2011/layout/CircleProcess"/>
    <dgm:cxn modelId="{9A9BC0DB-21C8-4EF3-B7EA-45C1A303F46A}" type="presParOf" srcId="{3FB99BB2-8BBE-4543-9805-A0D9EFB93047}" destId="{DE7E2173-A41D-48BB-98F6-336BD179EFCF}" srcOrd="0" destOrd="0" presId="urn:microsoft.com/office/officeart/2011/layout/CircleProcess"/>
    <dgm:cxn modelId="{5486AEC2-489A-4645-B5DD-66757BE5AA8C}" type="presParOf" srcId="{DE7E2173-A41D-48BB-98F6-336BD179EFCF}" destId="{F56D399A-4CCE-4F28-A12A-5D9DAC098547}" srcOrd="0" destOrd="0" presId="urn:microsoft.com/office/officeart/2011/layout/CircleProcess"/>
    <dgm:cxn modelId="{DAACED1A-7CDE-45D2-867E-571D888E8305}" type="presParOf" srcId="{3FB99BB2-8BBE-4543-9805-A0D9EFB93047}" destId="{5DE34A2D-6D9C-4FC0-B400-21413F14FC87}" srcOrd="1" destOrd="0" presId="urn:microsoft.com/office/officeart/2011/layout/CircleProcess"/>
    <dgm:cxn modelId="{D055D454-6DED-47BC-B6B9-705B5A774E12}" type="presParOf" srcId="{5DE34A2D-6D9C-4FC0-B400-21413F14FC87}" destId="{584609AF-67F6-4E83-A1EB-1F813B04172B}" srcOrd="0" destOrd="0" presId="urn:microsoft.com/office/officeart/2011/layout/CircleProcess"/>
    <dgm:cxn modelId="{60E1307C-9F16-497F-B5B1-8D78A7A2C854}" type="presParOf" srcId="{3FB99BB2-8BBE-4543-9805-A0D9EFB93047}" destId="{75FA6962-FA5A-44A3-8329-D16B7E50E05A}" srcOrd="2" destOrd="0" presId="urn:microsoft.com/office/officeart/2011/layout/CircleProcess"/>
    <dgm:cxn modelId="{9A893376-C7DD-4F07-B372-42DC6E115EA9}" type="presParOf" srcId="{3FB99BB2-8BBE-4543-9805-A0D9EFB93047}" destId="{F7068A78-95AD-4B90-BDE2-A8E90712991C}" srcOrd="3" destOrd="0" presId="urn:microsoft.com/office/officeart/2011/layout/CircleProcess"/>
    <dgm:cxn modelId="{DAC9998B-3546-45EA-8DCE-A6C02A6B4B23}" type="presParOf" srcId="{F7068A78-95AD-4B90-BDE2-A8E90712991C}" destId="{EE938494-1A4F-4127-9E30-C9029EA0186D}" srcOrd="0" destOrd="0" presId="urn:microsoft.com/office/officeart/2011/layout/CircleProcess"/>
    <dgm:cxn modelId="{E697BD7F-4A08-430D-9336-30D659B56841}" type="presParOf" srcId="{3FB99BB2-8BBE-4543-9805-A0D9EFB93047}" destId="{C45CE132-DE9A-47BC-9A71-424CE842956E}" srcOrd="4" destOrd="0" presId="urn:microsoft.com/office/officeart/2011/layout/CircleProcess"/>
    <dgm:cxn modelId="{63D3CF2D-1F16-4947-9818-400845677220}" type="presParOf" srcId="{C45CE132-DE9A-47BC-9A71-424CE842956E}" destId="{4D425DFC-630B-4300-9794-5DC7618D2542}" srcOrd="0" destOrd="0" presId="urn:microsoft.com/office/officeart/2011/layout/CircleProcess"/>
    <dgm:cxn modelId="{54052C97-6B21-448B-9E45-D609F939D7A6}" type="presParOf" srcId="{3FB99BB2-8BBE-4543-9805-A0D9EFB93047}" destId="{E67BA770-8CCD-47D6-8268-51EAE58C83D1}" srcOrd="5" destOrd="0" presId="urn:microsoft.com/office/officeart/2011/layout/CircleProcess"/>
    <dgm:cxn modelId="{EA3151DD-BACB-47E9-B1E7-7F278EB5E5B5}" type="presParOf" srcId="{3FB99BB2-8BBE-4543-9805-A0D9EFB93047}" destId="{CAC798ED-7AA2-4388-A4F0-F4C71718DCC3}" srcOrd="6" destOrd="0" presId="urn:microsoft.com/office/officeart/2011/layout/CircleProcess"/>
    <dgm:cxn modelId="{8420FAC3-72BA-48F6-BD5A-146C807A4CBC}" type="presParOf" srcId="{CAC798ED-7AA2-4388-A4F0-F4C71718DCC3}" destId="{529CA29C-0D9D-411A-AAD1-9326E142B745}" srcOrd="0" destOrd="0" presId="urn:microsoft.com/office/officeart/2011/layout/CircleProcess"/>
    <dgm:cxn modelId="{CA326F4B-8EBE-4422-853C-000C3C45A58E}" type="presParOf" srcId="{3FB99BB2-8BBE-4543-9805-A0D9EFB93047}" destId="{B0441094-09AC-42B1-A092-964B2BD35DDF}" srcOrd="7" destOrd="0" presId="urn:microsoft.com/office/officeart/2011/layout/CircleProcess"/>
    <dgm:cxn modelId="{71A4EF0C-455B-4808-B004-C7DE8AE326BA}" type="presParOf" srcId="{B0441094-09AC-42B1-A092-964B2BD35DDF}" destId="{FDD160C4-AC9E-4882-A048-C022E1A22FF0}" srcOrd="0" destOrd="0" presId="urn:microsoft.com/office/officeart/2011/layout/CircleProcess"/>
    <dgm:cxn modelId="{B94F7153-5F60-4C14-8719-B72C36ABFF32}" type="presParOf" srcId="{3FB99BB2-8BBE-4543-9805-A0D9EFB93047}" destId="{7EFF3676-9E82-4864-8D2B-19D024D7EE88}" srcOrd="8" destOrd="0" presId="urn:microsoft.com/office/officeart/2011/layout/CircleProcess"/>
    <dgm:cxn modelId="{C76D77EB-63D9-469D-B6B5-33CCA5D8CE64}" type="presParOf" srcId="{3FB99BB2-8BBE-4543-9805-A0D9EFB93047}" destId="{AE198159-07C3-4991-B4F5-C038303F86F2}" srcOrd="9" destOrd="0" presId="urn:microsoft.com/office/officeart/2011/layout/CircleProcess"/>
    <dgm:cxn modelId="{30098BBB-EF85-4F35-B64E-2E78084927F4}" type="presParOf" srcId="{AE198159-07C3-4991-B4F5-C038303F86F2}" destId="{58550C87-88FA-4CC4-BA2A-CAFA491D717A}" srcOrd="0" destOrd="0" presId="urn:microsoft.com/office/officeart/2011/layout/CircleProcess"/>
    <dgm:cxn modelId="{F6678201-B868-4246-9BC7-637B252CE406}" type="presParOf" srcId="{3FB99BB2-8BBE-4543-9805-A0D9EFB93047}" destId="{E8AFD816-91DC-48D9-B1CF-DA28D216C32F}" srcOrd="10" destOrd="0" presId="urn:microsoft.com/office/officeart/2011/layout/CircleProcess"/>
    <dgm:cxn modelId="{CD76D75A-7E41-4E80-AB92-A9D92A79D4A6}" type="presParOf" srcId="{E8AFD816-91DC-48D9-B1CF-DA28D216C32F}" destId="{99CC23E8-3123-4DCC-B813-3695DF3669F9}" srcOrd="0" destOrd="0" presId="urn:microsoft.com/office/officeart/2011/layout/CircleProcess"/>
    <dgm:cxn modelId="{3F46AB14-BB0F-4705-B42E-051647D97C35}" type="presParOf" srcId="{3FB99BB2-8BBE-4543-9805-A0D9EFB93047}" destId="{85CC363E-6EED-4E88-B5D4-CD87500476F2}" srcOrd="11"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9C9559-13C8-4FB6-93E0-5400CBD780D1}" type="doc">
      <dgm:prSet loTypeId="urn:microsoft.com/office/officeart/2011/layout/CircleProcess" loCatId="process" qsTypeId="urn:microsoft.com/office/officeart/2005/8/quickstyle/simple5" qsCatId="simple" csTypeId="urn:microsoft.com/office/officeart/2005/8/colors/accent1_2" csCatId="accent1" phldr="1"/>
      <dgm:spPr/>
      <dgm:t>
        <a:bodyPr/>
        <a:lstStyle/>
        <a:p>
          <a:endParaRPr lang="en-US"/>
        </a:p>
      </dgm:t>
    </dgm:pt>
    <dgm:pt modelId="{8953E2D0-CCC3-4B8D-ABBD-8F5EF393F244}">
      <dgm:prSet/>
      <dgm:spPr/>
      <dgm:t>
        <a:bodyPr/>
        <a:lstStyle/>
        <a:p>
          <a:r>
            <a:rPr lang="en-US" dirty="0"/>
            <a:t>Receive input</a:t>
          </a:r>
        </a:p>
      </dgm:t>
    </dgm:pt>
    <dgm:pt modelId="{C65D8B57-A019-4448-8408-B9D2A4D32B4B}" type="parTrans" cxnId="{2C75D0FA-750C-4D83-A797-3257420EF4A9}">
      <dgm:prSet/>
      <dgm:spPr/>
      <dgm:t>
        <a:bodyPr/>
        <a:lstStyle/>
        <a:p>
          <a:endParaRPr lang="en-US"/>
        </a:p>
      </dgm:t>
    </dgm:pt>
    <dgm:pt modelId="{0F611043-8499-4C95-BB43-EAC4ECEC9E85}" type="sibTrans" cxnId="{2C75D0FA-750C-4D83-A797-3257420EF4A9}">
      <dgm:prSet/>
      <dgm:spPr/>
      <dgm:t>
        <a:bodyPr/>
        <a:lstStyle/>
        <a:p>
          <a:endParaRPr lang="en-US"/>
        </a:p>
      </dgm:t>
    </dgm:pt>
    <dgm:pt modelId="{282ED7FB-D960-480C-ABAE-F4C7DFEE0402}">
      <dgm:prSet phldrT="[Text]"/>
      <dgm:spPr/>
      <dgm:t>
        <a:bodyPr/>
        <a:lstStyle/>
        <a:p>
          <a:r>
            <a:rPr lang="en-US" dirty="0"/>
            <a:t>Feature representation</a:t>
          </a:r>
        </a:p>
      </dgm:t>
    </dgm:pt>
    <dgm:pt modelId="{7DB62CA9-64CC-4798-8F85-D91AD10AF74B}" type="sibTrans" cxnId="{12D5A68C-E057-45ED-BE4C-22B4CCC86533}">
      <dgm:prSet/>
      <dgm:spPr/>
      <dgm:t>
        <a:bodyPr/>
        <a:lstStyle/>
        <a:p>
          <a:endParaRPr lang="en-US"/>
        </a:p>
      </dgm:t>
    </dgm:pt>
    <dgm:pt modelId="{2E47AB37-8219-43A0-A29D-0B0777FF333F}" type="parTrans" cxnId="{12D5A68C-E057-45ED-BE4C-22B4CCC86533}">
      <dgm:prSet/>
      <dgm:spPr/>
      <dgm:t>
        <a:bodyPr/>
        <a:lstStyle/>
        <a:p>
          <a:endParaRPr lang="en-US"/>
        </a:p>
      </dgm:t>
    </dgm:pt>
    <dgm:pt modelId="{1D0D6D4C-C753-4A14-84D2-4504327C5C82}">
      <dgm:prSet phldrT="[Text]"/>
      <dgm:spPr/>
      <dgm:t>
        <a:bodyPr/>
        <a:lstStyle/>
        <a:p>
          <a:r>
            <a:rPr lang="en-US" dirty="0"/>
            <a:t>Retrieval</a:t>
          </a:r>
        </a:p>
      </dgm:t>
    </dgm:pt>
    <dgm:pt modelId="{A462A86B-CBF2-4497-A758-E42E87C4C9CC}" type="sibTrans" cxnId="{DA097F8A-7431-41EF-B65F-E909880BE278}">
      <dgm:prSet/>
      <dgm:spPr/>
      <dgm:t>
        <a:bodyPr/>
        <a:lstStyle/>
        <a:p>
          <a:endParaRPr lang="en-US"/>
        </a:p>
      </dgm:t>
    </dgm:pt>
    <dgm:pt modelId="{2A62A990-B02D-477A-B5C1-A0EF9ABF45A7}" type="parTrans" cxnId="{DA097F8A-7431-41EF-B65F-E909880BE278}">
      <dgm:prSet/>
      <dgm:spPr/>
      <dgm:t>
        <a:bodyPr/>
        <a:lstStyle/>
        <a:p>
          <a:endParaRPr lang="en-US"/>
        </a:p>
      </dgm:t>
    </dgm:pt>
    <dgm:pt modelId="{3FB99BB2-8BBE-4543-9805-A0D9EFB93047}" type="pres">
      <dgm:prSet presAssocID="{919C9559-13C8-4FB6-93E0-5400CBD780D1}" presName="Name0" presStyleCnt="0">
        <dgm:presLayoutVars>
          <dgm:chMax val="11"/>
          <dgm:chPref val="11"/>
          <dgm:dir/>
          <dgm:resizeHandles/>
        </dgm:presLayoutVars>
      </dgm:prSet>
      <dgm:spPr/>
    </dgm:pt>
    <dgm:pt modelId="{9BBAA610-9553-4FB7-BDC1-FBAF1AD68F05}" type="pres">
      <dgm:prSet presAssocID="{1D0D6D4C-C753-4A14-84D2-4504327C5C82}" presName="Accent3" presStyleCnt="0"/>
      <dgm:spPr/>
    </dgm:pt>
    <dgm:pt modelId="{F56D399A-4CCE-4F28-A12A-5D9DAC098547}" type="pres">
      <dgm:prSet presAssocID="{1D0D6D4C-C753-4A14-84D2-4504327C5C82}" presName="Accent" presStyleLbl="node1" presStyleIdx="0" presStyleCnt="3"/>
      <dgm:spPr/>
    </dgm:pt>
    <dgm:pt modelId="{EBBBBA1A-AA16-4663-BF68-2BCD0811FCB6}" type="pres">
      <dgm:prSet presAssocID="{1D0D6D4C-C753-4A14-84D2-4504327C5C82}" presName="ParentBackground3" presStyleCnt="0"/>
      <dgm:spPr/>
    </dgm:pt>
    <dgm:pt modelId="{584609AF-67F6-4E83-A1EB-1F813B04172B}" type="pres">
      <dgm:prSet presAssocID="{1D0D6D4C-C753-4A14-84D2-4504327C5C82}" presName="ParentBackground" presStyleLbl="fgAcc1" presStyleIdx="0" presStyleCnt="3"/>
      <dgm:spPr/>
    </dgm:pt>
    <dgm:pt modelId="{D1A10AC4-DB44-4C70-A5D8-E77B793DC98E}" type="pres">
      <dgm:prSet presAssocID="{1D0D6D4C-C753-4A14-84D2-4504327C5C82}" presName="Parent3" presStyleLbl="revTx" presStyleIdx="0" presStyleCnt="0">
        <dgm:presLayoutVars>
          <dgm:chMax val="1"/>
          <dgm:chPref val="1"/>
          <dgm:bulletEnabled val="1"/>
        </dgm:presLayoutVars>
      </dgm:prSet>
      <dgm:spPr/>
    </dgm:pt>
    <dgm:pt modelId="{CAC798ED-7AA2-4388-A4F0-F4C71718DCC3}" type="pres">
      <dgm:prSet presAssocID="{282ED7FB-D960-480C-ABAE-F4C7DFEE0402}" presName="Accent2" presStyleCnt="0"/>
      <dgm:spPr/>
    </dgm:pt>
    <dgm:pt modelId="{529CA29C-0D9D-411A-AAD1-9326E142B745}" type="pres">
      <dgm:prSet presAssocID="{282ED7FB-D960-480C-ABAE-F4C7DFEE0402}" presName="Accent" presStyleLbl="node1" presStyleIdx="1" presStyleCnt="3"/>
      <dgm:spPr/>
    </dgm:pt>
    <dgm:pt modelId="{B0441094-09AC-42B1-A092-964B2BD35DDF}" type="pres">
      <dgm:prSet presAssocID="{282ED7FB-D960-480C-ABAE-F4C7DFEE0402}" presName="ParentBackground2" presStyleCnt="0"/>
      <dgm:spPr/>
    </dgm:pt>
    <dgm:pt modelId="{FDD160C4-AC9E-4882-A048-C022E1A22FF0}" type="pres">
      <dgm:prSet presAssocID="{282ED7FB-D960-480C-ABAE-F4C7DFEE0402}" presName="ParentBackground" presStyleLbl="fgAcc1" presStyleIdx="1" presStyleCnt="3"/>
      <dgm:spPr/>
    </dgm:pt>
    <dgm:pt modelId="{7EFF3676-9E82-4864-8D2B-19D024D7EE88}" type="pres">
      <dgm:prSet presAssocID="{282ED7FB-D960-480C-ABAE-F4C7DFEE0402}" presName="Parent2" presStyleLbl="revTx" presStyleIdx="0" presStyleCnt="0">
        <dgm:presLayoutVars>
          <dgm:chMax val="1"/>
          <dgm:chPref val="1"/>
          <dgm:bulletEnabled val="1"/>
        </dgm:presLayoutVars>
      </dgm:prSet>
      <dgm:spPr/>
    </dgm:pt>
    <dgm:pt modelId="{AE198159-07C3-4991-B4F5-C038303F86F2}" type="pres">
      <dgm:prSet presAssocID="{8953E2D0-CCC3-4B8D-ABBD-8F5EF393F244}" presName="Accent1" presStyleCnt="0"/>
      <dgm:spPr/>
    </dgm:pt>
    <dgm:pt modelId="{58550C87-88FA-4CC4-BA2A-CAFA491D717A}" type="pres">
      <dgm:prSet presAssocID="{8953E2D0-CCC3-4B8D-ABBD-8F5EF393F244}" presName="Accent" presStyleLbl="node1" presStyleIdx="2" presStyleCnt="3"/>
      <dgm:spPr/>
    </dgm:pt>
    <dgm:pt modelId="{E8AFD816-91DC-48D9-B1CF-DA28D216C32F}" type="pres">
      <dgm:prSet presAssocID="{8953E2D0-CCC3-4B8D-ABBD-8F5EF393F244}" presName="ParentBackground1" presStyleCnt="0"/>
      <dgm:spPr/>
    </dgm:pt>
    <dgm:pt modelId="{99CC23E8-3123-4DCC-B813-3695DF3669F9}" type="pres">
      <dgm:prSet presAssocID="{8953E2D0-CCC3-4B8D-ABBD-8F5EF393F244}" presName="ParentBackground" presStyleLbl="fgAcc1" presStyleIdx="2" presStyleCnt="3"/>
      <dgm:spPr/>
    </dgm:pt>
    <dgm:pt modelId="{85CC363E-6EED-4E88-B5D4-CD87500476F2}" type="pres">
      <dgm:prSet presAssocID="{8953E2D0-CCC3-4B8D-ABBD-8F5EF393F244}" presName="Parent1" presStyleLbl="revTx" presStyleIdx="0" presStyleCnt="0">
        <dgm:presLayoutVars>
          <dgm:chMax val="1"/>
          <dgm:chPref val="1"/>
          <dgm:bulletEnabled val="1"/>
        </dgm:presLayoutVars>
      </dgm:prSet>
      <dgm:spPr/>
    </dgm:pt>
  </dgm:ptLst>
  <dgm:cxnLst>
    <dgm:cxn modelId="{E582D000-18A4-495C-AFAB-752DA58118B8}" type="presOf" srcId="{282ED7FB-D960-480C-ABAE-F4C7DFEE0402}" destId="{FDD160C4-AC9E-4882-A048-C022E1A22FF0}" srcOrd="0" destOrd="0" presId="urn:microsoft.com/office/officeart/2011/layout/CircleProcess"/>
    <dgm:cxn modelId="{D676F404-3D40-4DAE-8D34-DDA173665C65}" type="presOf" srcId="{8953E2D0-CCC3-4B8D-ABBD-8F5EF393F244}" destId="{99CC23E8-3123-4DCC-B813-3695DF3669F9}" srcOrd="0" destOrd="0" presId="urn:microsoft.com/office/officeart/2011/layout/CircleProcess"/>
    <dgm:cxn modelId="{7BB43012-1A82-46BF-AF6F-AA0A9C593B4A}" type="presOf" srcId="{282ED7FB-D960-480C-ABAE-F4C7DFEE0402}" destId="{7EFF3676-9E82-4864-8D2B-19D024D7EE88}" srcOrd="1" destOrd="0" presId="urn:microsoft.com/office/officeart/2011/layout/CircleProcess"/>
    <dgm:cxn modelId="{E79F2713-8251-458A-9227-ABE1767D3351}" type="presOf" srcId="{1D0D6D4C-C753-4A14-84D2-4504327C5C82}" destId="{D1A10AC4-DB44-4C70-A5D8-E77B793DC98E}" srcOrd="1" destOrd="0" presId="urn:microsoft.com/office/officeart/2011/layout/CircleProcess"/>
    <dgm:cxn modelId="{70951219-BDA9-4C01-98BA-B2E93D95E5BD}" type="presOf" srcId="{8953E2D0-CCC3-4B8D-ABBD-8F5EF393F244}" destId="{85CC363E-6EED-4E88-B5D4-CD87500476F2}" srcOrd="1" destOrd="0" presId="urn:microsoft.com/office/officeart/2011/layout/CircleProcess"/>
    <dgm:cxn modelId="{89B97F21-0417-42E0-B690-BC765875E3A2}" type="presOf" srcId="{919C9559-13C8-4FB6-93E0-5400CBD780D1}" destId="{3FB99BB2-8BBE-4543-9805-A0D9EFB93047}" srcOrd="0" destOrd="0" presId="urn:microsoft.com/office/officeart/2011/layout/CircleProcess"/>
    <dgm:cxn modelId="{66D2775B-F909-4262-9192-2F42E1C8B320}" type="presOf" srcId="{1D0D6D4C-C753-4A14-84D2-4504327C5C82}" destId="{584609AF-67F6-4E83-A1EB-1F813B04172B}" srcOrd="0" destOrd="0" presId="urn:microsoft.com/office/officeart/2011/layout/CircleProcess"/>
    <dgm:cxn modelId="{DA097F8A-7431-41EF-B65F-E909880BE278}" srcId="{919C9559-13C8-4FB6-93E0-5400CBD780D1}" destId="{1D0D6D4C-C753-4A14-84D2-4504327C5C82}" srcOrd="2" destOrd="0" parTransId="{2A62A990-B02D-477A-B5C1-A0EF9ABF45A7}" sibTransId="{A462A86B-CBF2-4497-A758-E42E87C4C9CC}"/>
    <dgm:cxn modelId="{12D5A68C-E057-45ED-BE4C-22B4CCC86533}" srcId="{919C9559-13C8-4FB6-93E0-5400CBD780D1}" destId="{282ED7FB-D960-480C-ABAE-F4C7DFEE0402}" srcOrd="1" destOrd="0" parTransId="{2E47AB37-8219-43A0-A29D-0B0777FF333F}" sibTransId="{7DB62CA9-64CC-4798-8F85-D91AD10AF74B}"/>
    <dgm:cxn modelId="{2C75D0FA-750C-4D83-A797-3257420EF4A9}" srcId="{919C9559-13C8-4FB6-93E0-5400CBD780D1}" destId="{8953E2D0-CCC3-4B8D-ABBD-8F5EF393F244}" srcOrd="0" destOrd="0" parTransId="{C65D8B57-A019-4448-8408-B9D2A4D32B4B}" sibTransId="{0F611043-8499-4C95-BB43-EAC4ECEC9E85}"/>
    <dgm:cxn modelId="{F8599DDA-4BF0-4B74-AB5C-72CD13A75690}" type="presParOf" srcId="{3FB99BB2-8BBE-4543-9805-A0D9EFB93047}" destId="{9BBAA610-9553-4FB7-BDC1-FBAF1AD68F05}" srcOrd="0" destOrd="0" presId="urn:microsoft.com/office/officeart/2011/layout/CircleProcess"/>
    <dgm:cxn modelId="{946896B0-BAD6-4CBC-992D-A7BD6AEFBA0C}" type="presParOf" srcId="{9BBAA610-9553-4FB7-BDC1-FBAF1AD68F05}" destId="{F56D399A-4CCE-4F28-A12A-5D9DAC098547}" srcOrd="0" destOrd="0" presId="urn:microsoft.com/office/officeart/2011/layout/CircleProcess"/>
    <dgm:cxn modelId="{12561779-AB6B-4331-BE60-79AB52B273D4}" type="presParOf" srcId="{3FB99BB2-8BBE-4543-9805-A0D9EFB93047}" destId="{EBBBBA1A-AA16-4663-BF68-2BCD0811FCB6}" srcOrd="1" destOrd="0" presId="urn:microsoft.com/office/officeart/2011/layout/CircleProcess"/>
    <dgm:cxn modelId="{0916B23F-9A85-405C-9AC8-C1AB471B24D4}" type="presParOf" srcId="{EBBBBA1A-AA16-4663-BF68-2BCD0811FCB6}" destId="{584609AF-67F6-4E83-A1EB-1F813B04172B}" srcOrd="0" destOrd="0" presId="urn:microsoft.com/office/officeart/2011/layout/CircleProcess"/>
    <dgm:cxn modelId="{E8706997-6588-46A8-83E8-99535B600028}" type="presParOf" srcId="{3FB99BB2-8BBE-4543-9805-A0D9EFB93047}" destId="{D1A10AC4-DB44-4C70-A5D8-E77B793DC98E}" srcOrd="2" destOrd="0" presId="urn:microsoft.com/office/officeart/2011/layout/CircleProcess"/>
    <dgm:cxn modelId="{EA3151DD-BACB-47E9-B1E7-7F278EB5E5B5}" type="presParOf" srcId="{3FB99BB2-8BBE-4543-9805-A0D9EFB93047}" destId="{CAC798ED-7AA2-4388-A4F0-F4C71718DCC3}" srcOrd="3" destOrd="0" presId="urn:microsoft.com/office/officeart/2011/layout/CircleProcess"/>
    <dgm:cxn modelId="{8420FAC3-72BA-48F6-BD5A-146C807A4CBC}" type="presParOf" srcId="{CAC798ED-7AA2-4388-A4F0-F4C71718DCC3}" destId="{529CA29C-0D9D-411A-AAD1-9326E142B745}" srcOrd="0" destOrd="0" presId="urn:microsoft.com/office/officeart/2011/layout/CircleProcess"/>
    <dgm:cxn modelId="{CA326F4B-8EBE-4422-853C-000C3C45A58E}" type="presParOf" srcId="{3FB99BB2-8BBE-4543-9805-A0D9EFB93047}" destId="{B0441094-09AC-42B1-A092-964B2BD35DDF}" srcOrd="4" destOrd="0" presId="urn:microsoft.com/office/officeart/2011/layout/CircleProcess"/>
    <dgm:cxn modelId="{71A4EF0C-455B-4808-B004-C7DE8AE326BA}" type="presParOf" srcId="{B0441094-09AC-42B1-A092-964B2BD35DDF}" destId="{FDD160C4-AC9E-4882-A048-C022E1A22FF0}" srcOrd="0" destOrd="0" presId="urn:microsoft.com/office/officeart/2011/layout/CircleProcess"/>
    <dgm:cxn modelId="{B94F7153-5F60-4C14-8719-B72C36ABFF32}" type="presParOf" srcId="{3FB99BB2-8BBE-4543-9805-A0D9EFB93047}" destId="{7EFF3676-9E82-4864-8D2B-19D024D7EE88}" srcOrd="5" destOrd="0" presId="urn:microsoft.com/office/officeart/2011/layout/CircleProcess"/>
    <dgm:cxn modelId="{C76D77EB-63D9-469D-B6B5-33CCA5D8CE64}" type="presParOf" srcId="{3FB99BB2-8BBE-4543-9805-A0D9EFB93047}" destId="{AE198159-07C3-4991-B4F5-C038303F86F2}" srcOrd="6" destOrd="0" presId="urn:microsoft.com/office/officeart/2011/layout/CircleProcess"/>
    <dgm:cxn modelId="{30098BBB-EF85-4F35-B64E-2E78084927F4}" type="presParOf" srcId="{AE198159-07C3-4991-B4F5-C038303F86F2}" destId="{58550C87-88FA-4CC4-BA2A-CAFA491D717A}" srcOrd="0" destOrd="0" presId="urn:microsoft.com/office/officeart/2011/layout/CircleProcess"/>
    <dgm:cxn modelId="{F6678201-B868-4246-9BC7-637B252CE406}" type="presParOf" srcId="{3FB99BB2-8BBE-4543-9805-A0D9EFB93047}" destId="{E8AFD816-91DC-48D9-B1CF-DA28D216C32F}" srcOrd="7" destOrd="0" presId="urn:microsoft.com/office/officeart/2011/layout/CircleProcess"/>
    <dgm:cxn modelId="{CD76D75A-7E41-4E80-AB92-A9D92A79D4A6}" type="presParOf" srcId="{E8AFD816-91DC-48D9-B1CF-DA28D216C32F}" destId="{99CC23E8-3123-4DCC-B813-3695DF3669F9}" srcOrd="0" destOrd="0" presId="urn:microsoft.com/office/officeart/2011/layout/CircleProcess"/>
    <dgm:cxn modelId="{3F46AB14-BB0F-4705-B42E-051647D97C35}" type="presParOf" srcId="{3FB99BB2-8BBE-4543-9805-A0D9EFB93047}" destId="{85CC363E-6EED-4E88-B5D4-CD87500476F2}" srcOrd="8"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6D399A-4CCE-4F28-A12A-5D9DAC098547}">
      <dsp:nvSpPr>
        <dsp:cNvPr id="0" name=""/>
        <dsp:cNvSpPr/>
      </dsp:nvSpPr>
      <dsp:spPr>
        <a:xfrm>
          <a:off x="7784808" y="813286"/>
          <a:ext cx="2154665" cy="2154775"/>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3000"/>
                <a:lumMod val="100000"/>
              </a:schemeClr>
            </a:gs>
            <a:gs pos="100000">
              <a:schemeClr val="accent1">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sp>
    <dsp:sp modelId="{584609AF-67F6-4E83-A1EB-1F813B04172B}">
      <dsp:nvSpPr>
        <dsp:cNvPr id="0" name=""/>
        <dsp:cNvSpPr/>
      </dsp:nvSpPr>
      <dsp:spPr>
        <a:xfrm>
          <a:off x="7856876" y="885125"/>
          <a:ext cx="2011451" cy="2011098"/>
        </a:xfrm>
        <a:prstGeom prst="ellipse">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Embedding</a:t>
          </a:r>
        </a:p>
      </dsp:txBody>
      <dsp:txXfrm>
        <a:off x="8144227" y="1172479"/>
        <a:ext cx="1436751" cy="1436390"/>
      </dsp:txXfrm>
    </dsp:sp>
    <dsp:sp modelId="{EE938494-1A4F-4127-9E30-C9029EA0186D}">
      <dsp:nvSpPr>
        <dsp:cNvPr id="0" name=""/>
        <dsp:cNvSpPr/>
      </dsp:nvSpPr>
      <dsp:spPr>
        <a:xfrm rot="2700000">
          <a:off x="5548817" y="813135"/>
          <a:ext cx="2154700" cy="2154700"/>
        </a:xfrm>
        <a:prstGeom prst="teardrop">
          <a:avLst>
            <a:gd name="adj" fmla="val 10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3000"/>
                <a:lumMod val="100000"/>
              </a:schemeClr>
            </a:gs>
            <a:gs pos="100000">
              <a:schemeClr val="accent1">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sp>
    <dsp:sp modelId="{4D425DFC-630B-4300-9794-5DC7618D2542}">
      <dsp:nvSpPr>
        <dsp:cNvPr id="0" name=""/>
        <dsp:cNvSpPr/>
      </dsp:nvSpPr>
      <dsp:spPr>
        <a:xfrm>
          <a:off x="5630143" y="885125"/>
          <a:ext cx="2011451" cy="2011098"/>
        </a:xfrm>
        <a:prstGeom prst="ellipse">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Graph neural network	</a:t>
          </a:r>
        </a:p>
      </dsp:txBody>
      <dsp:txXfrm>
        <a:off x="5917493" y="1172479"/>
        <a:ext cx="1436751" cy="1436390"/>
      </dsp:txXfrm>
    </dsp:sp>
    <dsp:sp modelId="{529CA29C-0D9D-411A-AAD1-9326E142B745}">
      <dsp:nvSpPr>
        <dsp:cNvPr id="0" name=""/>
        <dsp:cNvSpPr/>
      </dsp:nvSpPr>
      <dsp:spPr>
        <a:xfrm rot="2700000">
          <a:off x="3331323" y="813135"/>
          <a:ext cx="2154700" cy="2154700"/>
        </a:xfrm>
        <a:prstGeom prst="teardrop">
          <a:avLst>
            <a:gd name="adj" fmla="val 10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3000"/>
                <a:lumMod val="100000"/>
              </a:schemeClr>
            </a:gs>
            <a:gs pos="100000">
              <a:schemeClr val="accent1">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sp>
    <dsp:sp modelId="{FDD160C4-AC9E-4882-A048-C022E1A22FF0}">
      <dsp:nvSpPr>
        <dsp:cNvPr id="0" name=""/>
        <dsp:cNvSpPr/>
      </dsp:nvSpPr>
      <dsp:spPr>
        <a:xfrm>
          <a:off x="3403409" y="885125"/>
          <a:ext cx="2011451" cy="2011098"/>
        </a:xfrm>
        <a:prstGeom prst="ellipse">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Initial representation</a:t>
          </a:r>
        </a:p>
      </dsp:txBody>
      <dsp:txXfrm>
        <a:off x="3690759" y="1172479"/>
        <a:ext cx="1436751" cy="1436390"/>
      </dsp:txXfrm>
    </dsp:sp>
    <dsp:sp modelId="{58550C87-88FA-4CC4-BA2A-CAFA491D717A}">
      <dsp:nvSpPr>
        <dsp:cNvPr id="0" name=""/>
        <dsp:cNvSpPr/>
      </dsp:nvSpPr>
      <dsp:spPr>
        <a:xfrm rot="2700000">
          <a:off x="1104589" y="813135"/>
          <a:ext cx="2154700" cy="2154700"/>
        </a:xfrm>
        <a:prstGeom prst="teardrop">
          <a:avLst>
            <a:gd name="adj" fmla="val 10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3000"/>
                <a:lumMod val="100000"/>
              </a:schemeClr>
            </a:gs>
            <a:gs pos="100000">
              <a:schemeClr val="accent1">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sp>
    <dsp:sp modelId="{99CC23E8-3123-4DCC-B813-3695DF3669F9}">
      <dsp:nvSpPr>
        <dsp:cNvPr id="0" name=""/>
        <dsp:cNvSpPr/>
      </dsp:nvSpPr>
      <dsp:spPr>
        <a:xfrm>
          <a:off x="1176675" y="885125"/>
          <a:ext cx="2011451" cy="2011098"/>
        </a:xfrm>
        <a:prstGeom prst="ellipse">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Recipe1M+</a:t>
          </a:r>
        </a:p>
      </dsp:txBody>
      <dsp:txXfrm>
        <a:off x="1464026" y="1172479"/>
        <a:ext cx="1436751" cy="14363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6D399A-4CCE-4F28-A12A-5D9DAC098547}">
      <dsp:nvSpPr>
        <dsp:cNvPr id="0" name=""/>
        <dsp:cNvSpPr/>
      </dsp:nvSpPr>
      <dsp:spPr>
        <a:xfrm>
          <a:off x="6669585" y="813286"/>
          <a:ext cx="2154376" cy="2154775"/>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3000"/>
                <a:lumMod val="100000"/>
              </a:schemeClr>
            </a:gs>
            <a:gs pos="100000">
              <a:schemeClr val="accent1">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sp>
    <dsp:sp modelId="{584609AF-67F6-4E83-A1EB-1F813B04172B}">
      <dsp:nvSpPr>
        <dsp:cNvPr id="0" name=""/>
        <dsp:cNvSpPr/>
      </dsp:nvSpPr>
      <dsp:spPr>
        <a:xfrm>
          <a:off x="6741117" y="885125"/>
          <a:ext cx="2011312" cy="2011098"/>
        </a:xfrm>
        <a:prstGeom prst="ellipse">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Retrieval</a:t>
          </a:r>
        </a:p>
      </dsp:txBody>
      <dsp:txXfrm>
        <a:off x="7028647" y="1172479"/>
        <a:ext cx="1436251" cy="1436390"/>
      </dsp:txXfrm>
    </dsp:sp>
    <dsp:sp modelId="{529CA29C-0D9D-411A-AAD1-9326E142B745}">
      <dsp:nvSpPr>
        <dsp:cNvPr id="0" name=""/>
        <dsp:cNvSpPr/>
      </dsp:nvSpPr>
      <dsp:spPr>
        <a:xfrm rot="2700000">
          <a:off x="4445569" y="815891"/>
          <a:ext cx="2149187" cy="2149187"/>
        </a:xfrm>
        <a:prstGeom prst="teardrop">
          <a:avLst>
            <a:gd name="adj" fmla="val 10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3000"/>
                <a:lumMod val="100000"/>
              </a:schemeClr>
            </a:gs>
            <a:gs pos="100000">
              <a:schemeClr val="accent1">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sp>
    <dsp:sp modelId="{FDD160C4-AC9E-4882-A048-C022E1A22FF0}">
      <dsp:nvSpPr>
        <dsp:cNvPr id="0" name=""/>
        <dsp:cNvSpPr/>
      </dsp:nvSpPr>
      <dsp:spPr>
        <a:xfrm>
          <a:off x="4514507" y="885125"/>
          <a:ext cx="2011312" cy="2011098"/>
        </a:xfrm>
        <a:prstGeom prst="ellipse">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Feature representation</a:t>
          </a:r>
        </a:p>
      </dsp:txBody>
      <dsp:txXfrm>
        <a:off x="4802037" y="1172479"/>
        <a:ext cx="1436251" cy="1436390"/>
      </dsp:txXfrm>
    </dsp:sp>
    <dsp:sp modelId="{58550C87-88FA-4CC4-BA2A-CAFA491D717A}">
      <dsp:nvSpPr>
        <dsp:cNvPr id="0" name=""/>
        <dsp:cNvSpPr/>
      </dsp:nvSpPr>
      <dsp:spPr>
        <a:xfrm rot="2700000">
          <a:off x="2218959" y="815891"/>
          <a:ext cx="2149187" cy="2149187"/>
        </a:xfrm>
        <a:prstGeom prst="teardrop">
          <a:avLst>
            <a:gd name="adj" fmla="val 10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3000"/>
                <a:lumMod val="100000"/>
              </a:schemeClr>
            </a:gs>
            <a:gs pos="100000">
              <a:schemeClr val="accent1">
                <a:hueOff val="0"/>
                <a:satOff val="0"/>
                <a:lumOff val="0"/>
                <a:alphaOff val="0"/>
                <a:shade val="93000"/>
                <a:satMod val="110000"/>
                <a:lumMod val="99000"/>
              </a:schemeClr>
            </a:gs>
          </a:gsLst>
          <a:lin ang="5400000" scaled="0"/>
        </a:gradFill>
        <a:ln>
          <a:noFill/>
        </a:ln>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dsp:spPr>
      <dsp:style>
        <a:lnRef idx="0">
          <a:scrgbClr r="0" g="0" b="0"/>
        </a:lnRef>
        <a:fillRef idx="3">
          <a:scrgbClr r="0" g="0" b="0"/>
        </a:fillRef>
        <a:effectRef idx="3">
          <a:scrgbClr r="0" g="0" b="0"/>
        </a:effectRef>
        <a:fontRef idx="minor">
          <a:schemeClr val="lt1"/>
        </a:fontRef>
      </dsp:style>
    </dsp:sp>
    <dsp:sp modelId="{99CC23E8-3123-4DCC-B813-3695DF3669F9}">
      <dsp:nvSpPr>
        <dsp:cNvPr id="0" name=""/>
        <dsp:cNvSpPr/>
      </dsp:nvSpPr>
      <dsp:spPr>
        <a:xfrm>
          <a:off x="2287897" y="885125"/>
          <a:ext cx="2011312" cy="2011098"/>
        </a:xfrm>
        <a:prstGeom prst="ellipse">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Receive input</a:t>
          </a:r>
        </a:p>
      </dsp:txBody>
      <dsp:txXfrm>
        <a:off x="2575427" y="1172479"/>
        <a:ext cx="1436251" cy="1436390"/>
      </dsp:txXfrm>
    </dsp:sp>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1/18/2023</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2.svg>
</file>

<file path=ppt/media/image3.jpeg>
</file>

<file path=ppt/media/image4.png>
</file>

<file path=ppt/media/image5.png>
</file>

<file path=ppt/media/image6.sv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1/18/2023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Wednesday, another long, exhausting workday, yet you can already smell the weekend you’re so waiting for. You had a long day at work, and you </a:t>
            </a:r>
            <a:r>
              <a:rPr lang="he-IL" dirty="0"/>
              <a:t>are </a:t>
            </a:r>
            <a:r>
              <a:rPr lang="en-US" dirty="0"/>
              <a:t>finally home, ready to make dinner, take a shower and go to sleep. Every day, when you arrive home, busy and bothered with the daily stuff, you make yourself the same simple, quite boring dinner - probably an egg in some form, slices of bread</a:t>
            </a:r>
            <a:r>
              <a:rPr lang="he-IL" dirty="0"/>
              <a:t>,</a:t>
            </a:r>
            <a:r>
              <a:rPr lang="en-US" dirty="0"/>
              <a:t> and so on. Today, you want to make something different, interesting</a:t>
            </a:r>
            <a:r>
              <a:rPr lang="he-IL" dirty="0"/>
              <a:t>,</a:t>
            </a:r>
            <a:r>
              <a:rPr lang="en-US" dirty="0"/>
              <a:t> or special, to relieve the weekly boredom of your same daily dinner. You open a </a:t>
            </a:r>
            <a:r>
              <a:rPr lang="he-IL" dirty="0"/>
              <a:t>recipe</a:t>
            </a:r>
            <a:r>
              <a:rPr lang="en-US" dirty="0"/>
              <a:t> book and look for something interesting. You want something salty, baked but yet quick, oh, and you’re out of eggs. Reviewing the long recipes book gave you nothing. If you only had an </a:t>
            </a:r>
            <a:r>
              <a:rPr lang="en-US" i="1" dirty="0"/>
              <a:t>Intelligent Interactive System that you could intuitively tell it what you want and what you have, and it would retrieve the perfect thing for you...</a:t>
            </a:r>
          </a:p>
        </p:txBody>
      </p:sp>
      <p:sp>
        <p:nvSpPr>
          <p:cNvPr id="4" name="Slide Number Placeholder 3"/>
          <p:cNvSpPr>
            <a:spLocks noGrp="1"/>
          </p:cNvSpPr>
          <p:nvPr>
            <p:ph type="sldNum" sz="quarter" idx="5"/>
          </p:nvPr>
        </p:nvSpPr>
        <p:spPr/>
        <p:txBody>
          <a:bodyPr/>
          <a:lstStyle/>
          <a:p>
            <a:fld id="{22289C57-55D7-40A4-A101-E74FAC7A092B}" type="slidenum">
              <a:rPr lang="en-US" smtClean="0"/>
              <a:t>2</a:t>
            </a:fld>
            <a:endParaRPr lang="en-US" dirty="0"/>
          </a:p>
        </p:txBody>
      </p:sp>
    </p:spTree>
    <p:extLst>
      <p:ext uri="{BB962C8B-B14F-4D97-AF65-F5344CB8AC3E}">
        <p14:creationId xmlns:p14="http://schemas.microsoft.com/office/powerpoint/2010/main" val="984712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22289C57-55D7-40A4-A101-E74FAC7A092B}" type="slidenum">
              <a:rPr lang="en-US" smtClean="0"/>
              <a:t>3</a:t>
            </a:fld>
            <a:endParaRPr lang="en-US" dirty="0"/>
          </a:p>
        </p:txBody>
      </p:sp>
    </p:spTree>
    <p:extLst>
      <p:ext uri="{BB962C8B-B14F-4D97-AF65-F5344CB8AC3E}">
        <p14:creationId xmlns:p14="http://schemas.microsoft.com/office/powerpoint/2010/main" val="1686409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r" rtl="1">
              <a:buNone/>
            </a:pPr>
            <a:endParaRPr lang="he-IL" dirty="0"/>
          </a:p>
        </p:txBody>
      </p:sp>
      <p:sp>
        <p:nvSpPr>
          <p:cNvPr id="4" name="Slide Number Placeholder 3"/>
          <p:cNvSpPr>
            <a:spLocks noGrp="1"/>
          </p:cNvSpPr>
          <p:nvPr>
            <p:ph type="sldNum" sz="quarter" idx="5"/>
          </p:nvPr>
        </p:nvSpPr>
        <p:spPr/>
        <p:txBody>
          <a:bodyPr/>
          <a:lstStyle/>
          <a:p>
            <a:fld id="{22289C57-55D7-40A4-A101-E74FAC7A092B}" type="slidenum">
              <a:rPr lang="en-US" smtClean="0"/>
              <a:t>4</a:t>
            </a:fld>
            <a:endParaRPr lang="en-US" dirty="0"/>
          </a:p>
        </p:txBody>
      </p:sp>
    </p:spTree>
    <p:extLst>
      <p:ext uri="{BB962C8B-B14F-4D97-AF65-F5344CB8AC3E}">
        <p14:creationId xmlns:p14="http://schemas.microsoft.com/office/powerpoint/2010/main" val="1951071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5</a:t>
            </a:fld>
            <a:endParaRPr lang="en-US" dirty="0"/>
          </a:p>
        </p:txBody>
      </p:sp>
    </p:spTree>
    <p:extLst>
      <p:ext uri="{BB962C8B-B14F-4D97-AF65-F5344CB8AC3E}">
        <p14:creationId xmlns:p14="http://schemas.microsoft.com/office/powerpoint/2010/main" val="2506936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6</a:t>
            </a:fld>
            <a:endParaRPr lang="en-US" dirty="0"/>
          </a:p>
        </p:txBody>
      </p:sp>
    </p:spTree>
    <p:extLst>
      <p:ext uri="{BB962C8B-B14F-4D97-AF65-F5344CB8AC3E}">
        <p14:creationId xmlns:p14="http://schemas.microsoft.com/office/powerpoint/2010/main" val="22200922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1/18/2023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pic>
        <p:nvPicPr>
          <p:cNvPr id="4" name="Graphic 3">
            <a:extLst>
              <a:ext uri="{FF2B5EF4-FFF2-40B4-BE49-F238E27FC236}">
                <a16:creationId xmlns:a16="http://schemas.microsoft.com/office/drawing/2014/main" id="{D87D3458-1585-9F4A-8CCF-E3CE1971C1A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259671549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161281894"/>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2816142332"/>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cSld name="1_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798332400"/>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774774991"/>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796763558"/>
      </p:ext>
    </p:extLst>
  </p:cSld>
  <p:clrMapOvr>
    <a:overrideClrMapping bg1="dk1" tx1="lt1" bg2="dk2" tx2="lt2" accent1="accent1" accent2="accent2" accent3="accent3" accent4="accent4" accent5="accent5" accent6="accent6" hlink="hlink" folHlink="folHlink"/>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r>
              <a:rPr lang="en-US"/>
              <a:t>20XX</a:t>
            </a:r>
            <a:endParaRPr lang="en-US" dirty="0"/>
          </a:p>
        </p:txBody>
      </p:sp>
      <p:sp>
        <p:nvSpPr>
          <p:cNvPr id="9" name="Footer Placeholder 8"/>
          <p:cNvSpPr>
            <a:spLocks noGrp="1"/>
          </p:cNvSpPr>
          <p:nvPr>
            <p:ph type="ftr" sz="quarter" idx="11"/>
          </p:nvPr>
        </p:nvSpPr>
        <p:spPr/>
        <p:txBody>
          <a:bodyPr/>
          <a:lstStyle/>
          <a:p>
            <a:r>
              <a:rPr lang="en-US"/>
              <a:t>PRESENTATION TITLE</a:t>
            </a:r>
            <a:endParaRPr lang="en-US" dirty="0"/>
          </a:p>
        </p:txBody>
      </p:sp>
      <p:sp>
        <p:nvSpPr>
          <p:cNvPr id="10" name="Slide Number Placeholder 9"/>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640626696"/>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A49DFD55-3C28-40EF-9E31-A92D2E4017FF}"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077197803"/>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20XX</a:t>
            </a:r>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665547954"/>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endParaRPr lang="en-US" dirty="0"/>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849330413"/>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r>
              <a:rPr lang="en-US"/>
              <a:t>20XX</a:t>
            </a:r>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r>
              <a:rPr lang="en-US"/>
              <a:t>PRESENTATION TITLE</a:t>
            </a:r>
            <a:endParaRPr lang="en-US" dirty="0"/>
          </a:p>
        </p:txBody>
      </p:sp>
      <p:sp>
        <p:nvSpPr>
          <p:cNvPr id="11" name="Slide Number Placeholder 10"/>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3863821598"/>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r>
              <a:rPr lang="en-US"/>
              <a:t>20XX</a:t>
            </a:r>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r>
              <a:rPr lang="en-US"/>
              <a:t>PRESENTATION TITLE</a:t>
            </a:r>
            <a:endParaRPr lang="en-US" dirty="0"/>
          </a:p>
        </p:txBody>
      </p:sp>
      <p:sp>
        <p:nvSpPr>
          <p:cNvPr id="10" name="Slide Number Placeholder 9"/>
          <p:cNvSpPr>
            <a:spLocks noGrp="1"/>
          </p:cNvSpPr>
          <p:nvPr>
            <p:ph type="sldNum" sz="quarter" idx="12"/>
          </p:nvPr>
        </p:nvSpPr>
        <p:spPr/>
        <p:txBody>
          <a:bodyPr/>
          <a:lstStyle/>
          <a:p>
            <a:fld id="{A49DFD55-3C28-40EF-9E31-A92D2E4017FF}" type="slidenum">
              <a:rPr lang="en-US" smtClean="0"/>
              <a:t>‹#›</a:t>
            </a:fld>
            <a:endParaRPr lang="en-US" dirty="0"/>
          </a:p>
        </p:txBody>
      </p:sp>
    </p:spTree>
    <p:extLst>
      <p:ext uri="{BB962C8B-B14F-4D97-AF65-F5344CB8AC3E}">
        <p14:creationId xmlns:p14="http://schemas.microsoft.com/office/powerpoint/2010/main" val="685057843"/>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r>
              <a:rPr lang="en-US"/>
              <a:t>20XX</a:t>
            </a:r>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1703962224"/>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8" r:id="rId12"/>
  </p:sldLayoutIdLst>
  <p:hf hdr="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5458969" y="2704244"/>
            <a:ext cx="5928358" cy="991456"/>
          </a:xfrm>
        </p:spPr>
        <p:txBody>
          <a:bodyPr>
            <a:normAutofit/>
          </a:bodyPr>
          <a:lstStyle/>
          <a:p>
            <a:r>
              <a:rPr lang="en-US" sz="2400" dirty="0">
                <a:latin typeface="Segoe Script" panose="030B0504020000000003" pitchFamily="66" charset="0"/>
                <a:ea typeface="Sans Serif Collection" panose="020B0502040504020204" pitchFamily="34" charset="0"/>
                <a:cs typeface="Sans Serif Collection" panose="020B0502040504020204" pitchFamily="34" charset="0"/>
              </a:rPr>
              <a:t>My kitchen companion </a:t>
            </a:r>
            <a:r>
              <a:rPr lang="en-US" sz="2400" b="1" baseline="30000" dirty="0"/>
              <a:t>🍪</a:t>
            </a:r>
            <a:endParaRPr lang="en-US" sz="2400" dirty="0">
              <a:latin typeface="Segoe Script" panose="030B0504020000000003" pitchFamily="66" charset="0"/>
              <a:ea typeface="Sans Serif Collection" panose="020B0502040504020204" pitchFamily="34" charset="0"/>
              <a:cs typeface="Sans Serif Collection" panose="020B0502040504020204" pitchFamily="34" charset="0"/>
            </a:endParaRPr>
          </a:p>
        </p:txBody>
      </p:sp>
      <p:sp>
        <p:nvSpPr>
          <p:cNvPr id="3" name="Subtitle 2">
            <a:extLst>
              <a:ext uri="{FF2B5EF4-FFF2-40B4-BE49-F238E27FC236}">
                <a16:creationId xmlns:a16="http://schemas.microsoft.com/office/drawing/2014/main" id="{0236A1B4-B8D1-4A72-8E20-0703F54BF1FE}"/>
              </a:ext>
            </a:extLst>
          </p:cNvPr>
          <p:cNvSpPr>
            <a:spLocks noGrp="1"/>
          </p:cNvSpPr>
          <p:nvPr>
            <p:ph type="subTitle" idx="1"/>
          </p:nvPr>
        </p:nvSpPr>
        <p:spPr>
          <a:xfrm>
            <a:off x="5458969" y="3971544"/>
            <a:ext cx="5928358" cy="448056"/>
          </a:xfrm>
        </p:spPr>
        <p:txBody>
          <a:bodyPr>
            <a:normAutofit/>
          </a:bodyPr>
          <a:lstStyle/>
          <a:p>
            <a:r>
              <a:rPr lang="en-US" dirty="0">
                <a:latin typeface="Segoe Script" panose="030B0504020000000003" pitchFamily="66" charset="0"/>
              </a:rPr>
              <a:t>Nitay Suissa, Matan Solomon</a:t>
            </a:r>
          </a:p>
        </p:txBody>
      </p:sp>
      <p:pic>
        <p:nvPicPr>
          <p:cNvPr id="7" name="Picture 4" descr="Still life wooden spoons in pitcher on kitchen counter">
            <a:extLst>
              <a:ext uri="{FF2B5EF4-FFF2-40B4-BE49-F238E27FC236}">
                <a16:creationId xmlns:a16="http://schemas.microsoft.com/office/drawing/2014/main" id="{6E4471C7-E2C5-0047-6CCA-9DC9ADCB6078}"/>
              </a:ext>
            </a:extLst>
          </p:cNvPr>
          <p:cNvPicPr>
            <a:picLocks noChangeAspect="1"/>
          </p:cNvPicPr>
          <p:nvPr/>
        </p:nvPicPr>
        <p:blipFill rotWithShape="1">
          <a:blip r:embed="rId2"/>
          <a:srcRect l="43736" r="10962" b="-1"/>
          <a:stretch/>
        </p:blipFill>
        <p:spPr>
          <a:xfrm>
            <a:off x="20" y="10"/>
            <a:ext cx="4654277" cy="6857990"/>
          </a:xfrm>
          <a:prstGeom prst="rect">
            <a:avLst/>
          </a:prstGeom>
        </p:spPr>
      </p:pic>
    </p:spTree>
    <p:extLst>
      <p:ext uri="{BB962C8B-B14F-4D97-AF65-F5344CB8AC3E}">
        <p14:creationId xmlns:p14="http://schemas.microsoft.com/office/powerpoint/2010/main" val="2586058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F5859-10C9-4588-9727-B9362E26C29D}"/>
              </a:ext>
            </a:extLst>
          </p:cNvPr>
          <p:cNvSpPr>
            <a:spLocks noGrp="1"/>
          </p:cNvSpPr>
          <p:nvPr>
            <p:ph type="title"/>
          </p:nvPr>
        </p:nvSpPr>
        <p:spPr/>
        <p:txBody>
          <a:bodyPr/>
          <a:lstStyle/>
          <a:p>
            <a:r>
              <a:rPr lang="en-US"/>
              <a:t>Motivation</a:t>
            </a:r>
            <a:endParaRPr lang="en-US" dirty="0"/>
          </a:p>
        </p:txBody>
      </p:sp>
      <p:pic>
        <p:nvPicPr>
          <p:cNvPr id="10" name="Content Placeholder 9" descr="A picture containing window, table, indoor, dining table&#10;&#10;Description automatically generated">
            <a:extLst>
              <a:ext uri="{FF2B5EF4-FFF2-40B4-BE49-F238E27FC236}">
                <a16:creationId xmlns:a16="http://schemas.microsoft.com/office/drawing/2014/main" id="{17575940-8D71-2A3B-50AE-36848716E3E3}"/>
              </a:ext>
            </a:extLst>
          </p:cNvPr>
          <p:cNvPicPr>
            <a:picLocks noGrp="1" noChangeAspect="1"/>
          </p:cNvPicPr>
          <p:nvPr>
            <p:ph idx="1"/>
          </p:nvPr>
        </p:nvPicPr>
        <p:blipFill>
          <a:blip r:embed="rId3"/>
          <a:stretch>
            <a:fillRect/>
          </a:stretch>
        </p:blipFill>
        <p:spPr>
          <a:xfrm>
            <a:off x="4436808" y="2535618"/>
            <a:ext cx="3318383" cy="331838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Date Placeholder 4">
            <a:extLst>
              <a:ext uri="{FF2B5EF4-FFF2-40B4-BE49-F238E27FC236}">
                <a16:creationId xmlns:a16="http://schemas.microsoft.com/office/drawing/2014/main" id="{9AB5BAF8-EA80-4AD4-8D83-5960C299573A}"/>
              </a:ext>
            </a:extLst>
          </p:cNvPr>
          <p:cNvSpPr>
            <a:spLocks noGrp="1"/>
          </p:cNvSpPr>
          <p:nvPr>
            <p:ph type="dt" sz="half" idx="10"/>
          </p:nvPr>
        </p:nvSpPr>
        <p:spPr/>
        <p:txBody>
          <a:bodyPr/>
          <a:lstStyle/>
          <a:p>
            <a:r>
              <a:rPr lang="en-US"/>
              <a:t>2023</a:t>
            </a:r>
            <a:endParaRPr lang="en-US" dirty="0"/>
          </a:p>
        </p:txBody>
      </p:sp>
      <p:sp>
        <p:nvSpPr>
          <p:cNvPr id="4" name="Footer Placeholder 3">
            <a:extLst>
              <a:ext uri="{FF2B5EF4-FFF2-40B4-BE49-F238E27FC236}">
                <a16:creationId xmlns:a16="http://schemas.microsoft.com/office/drawing/2014/main" id="{36C19884-873C-4D13-BE6D-318CF07B0D12}"/>
              </a:ext>
            </a:extLst>
          </p:cNvPr>
          <p:cNvSpPr>
            <a:spLocks noGrp="1"/>
          </p:cNvSpPr>
          <p:nvPr>
            <p:ph type="ftr" sz="quarter" idx="11"/>
          </p:nvPr>
        </p:nvSpPr>
        <p:spPr/>
        <p:txBody>
          <a:bodyPr/>
          <a:lstStyle/>
          <a:p>
            <a:r>
              <a:rPr lang="en-US" sz="1050" b="1"/>
              <a:t>🍪</a:t>
            </a:r>
            <a:r>
              <a:rPr lang="en-US" sz="1050" b="1" baseline="30000"/>
              <a:t> </a:t>
            </a:r>
            <a:r>
              <a:rPr lang="en-US" sz="1050">
                <a:latin typeface="Segoe Script" panose="030B0504020000000003" pitchFamily="66" charset="0"/>
                <a:ea typeface="Sans Serif Collection" panose="020B0502040504020204" pitchFamily="34" charset="0"/>
                <a:cs typeface="Sans Serif Collection" panose="020B0502040504020204" pitchFamily="34" charset="0"/>
              </a:rPr>
              <a:t>My kitchen companion</a:t>
            </a:r>
            <a:endParaRPr lang="en-US" dirty="0"/>
          </a:p>
        </p:txBody>
      </p:sp>
      <p:sp>
        <p:nvSpPr>
          <p:cNvPr id="6" name="Slide Number Placeholder 5">
            <a:extLst>
              <a:ext uri="{FF2B5EF4-FFF2-40B4-BE49-F238E27FC236}">
                <a16:creationId xmlns:a16="http://schemas.microsoft.com/office/drawing/2014/main" id="{7C991F00-87A7-45A6-8029-B097FA72498D}"/>
              </a:ext>
            </a:extLst>
          </p:cNvPr>
          <p:cNvSpPr>
            <a:spLocks noGrp="1"/>
          </p:cNvSpPr>
          <p:nvPr>
            <p:ph type="sldNum" sz="quarter" idx="12"/>
          </p:nvPr>
        </p:nvSpPr>
        <p:spPr/>
        <p:txBody>
          <a:bodyPr/>
          <a:lstStyle/>
          <a:p>
            <a:fld id="{A49DFD55-3C28-40EF-9E31-A92D2E4017FF}" type="slidenum">
              <a:rPr lang="en-US" smtClean="0"/>
              <a:pPr/>
              <a:t>2</a:t>
            </a:fld>
            <a:endParaRPr lang="en-US" dirty="0"/>
          </a:p>
        </p:txBody>
      </p:sp>
    </p:spTree>
    <p:extLst>
      <p:ext uri="{BB962C8B-B14F-4D97-AF65-F5344CB8AC3E}">
        <p14:creationId xmlns:p14="http://schemas.microsoft.com/office/powerpoint/2010/main" val="17132195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F5859-10C9-4588-9727-B9362E26C29D}"/>
              </a:ext>
            </a:extLst>
          </p:cNvPr>
          <p:cNvSpPr>
            <a:spLocks noGrp="1"/>
          </p:cNvSpPr>
          <p:nvPr>
            <p:ph type="title"/>
          </p:nvPr>
        </p:nvSpPr>
        <p:spPr/>
        <p:txBody>
          <a:bodyPr/>
          <a:lstStyle/>
          <a:p>
            <a:r>
              <a:rPr lang="en-US"/>
              <a:t>Interface tasks</a:t>
            </a:r>
            <a:endParaRPr lang="en-US" dirty="0"/>
          </a:p>
        </p:txBody>
      </p:sp>
      <p:sp>
        <p:nvSpPr>
          <p:cNvPr id="5" name="Date Placeholder 4">
            <a:extLst>
              <a:ext uri="{FF2B5EF4-FFF2-40B4-BE49-F238E27FC236}">
                <a16:creationId xmlns:a16="http://schemas.microsoft.com/office/drawing/2014/main" id="{9AB5BAF8-EA80-4AD4-8D83-5960C299573A}"/>
              </a:ext>
            </a:extLst>
          </p:cNvPr>
          <p:cNvSpPr>
            <a:spLocks noGrp="1"/>
          </p:cNvSpPr>
          <p:nvPr>
            <p:ph type="dt" sz="half" idx="10"/>
          </p:nvPr>
        </p:nvSpPr>
        <p:spPr/>
        <p:txBody>
          <a:bodyPr/>
          <a:lstStyle/>
          <a:p>
            <a:r>
              <a:rPr lang="en-US"/>
              <a:t>2023</a:t>
            </a:r>
            <a:endParaRPr lang="en-US" dirty="0"/>
          </a:p>
        </p:txBody>
      </p:sp>
      <p:sp>
        <p:nvSpPr>
          <p:cNvPr id="4" name="Footer Placeholder 3">
            <a:extLst>
              <a:ext uri="{FF2B5EF4-FFF2-40B4-BE49-F238E27FC236}">
                <a16:creationId xmlns:a16="http://schemas.microsoft.com/office/drawing/2014/main" id="{36C19884-873C-4D13-BE6D-318CF07B0D12}"/>
              </a:ext>
            </a:extLst>
          </p:cNvPr>
          <p:cNvSpPr>
            <a:spLocks noGrp="1"/>
          </p:cNvSpPr>
          <p:nvPr>
            <p:ph type="ftr" sz="quarter" idx="11"/>
          </p:nvPr>
        </p:nvSpPr>
        <p:spPr/>
        <p:txBody>
          <a:bodyPr/>
          <a:lstStyle/>
          <a:p>
            <a:r>
              <a:rPr lang="en-US" sz="1050" b="1"/>
              <a:t>🍪</a:t>
            </a:r>
            <a:r>
              <a:rPr lang="en-US" sz="1050" b="1" baseline="30000"/>
              <a:t> </a:t>
            </a:r>
            <a:r>
              <a:rPr lang="en-US" sz="1050">
                <a:latin typeface="Segoe Script" panose="030B0504020000000003" pitchFamily="66" charset="0"/>
                <a:ea typeface="Sans Serif Collection" panose="020B0502040504020204" pitchFamily="34" charset="0"/>
                <a:cs typeface="Sans Serif Collection" panose="020B0502040504020204" pitchFamily="34" charset="0"/>
              </a:rPr>
              <a:t>My kitchen companion</a:t>
            </a:r>
            <a:endParaRPr lang="en-US" dirty="0"/>
          </a:p>
        </p:txBody>
      </p:sp>
      <p:sp>
        <p:nvSpPr>
          <p:cNvPr id="6" name="Slide Number Placeholder 5">
            <a:extLst>
              <a:ext uri="{FF2B5EF4-FFF2-40B4-BE49-F238E27FC236}">
                <a16:creationId xmlns:a16="http://schemas.microsoft.com/office/drawing/2014/main" id="{7C991F00-87A7-45A6-8029-B097FA72498D}"/>
              </a:ext>
            </a:extLst>
          </p:cNvPr>
          <p:cNvSpPr>
            <a:spLocks noGrp="1"/>
          </p:cNvSpPr>
          <p:nvPr>
            <p:ph type="sldNum" sz="quarter" idx="12"/>
          </p:nvPr>
        </p:nvSpPr>
        <p:spPr/>
        <p:txBody>
          <a:bodyPr/>
          <a:lstStyle/>
          <a:p>
            <a:fld id="{A49DFD55-3C28-40EF-9E31-A92D2E4017FF}" type="slidenum">
              <a:rPr lang="en-US" smtClean="0"/>
              <a:pPr/>
              <a:t>3</a:t>
            </a:fld>
            <a:endParaRPr lang="en-US" dirty="0"/>
          </a:p>
        </p:txBody>
      </p:sp>
      <p:pic>
        <p:nvPicPr>
          <p:cNvPr id="11" name="Content Placeholder 10" descr="Badge Question Mark outline">
            <a:extLst>
              <a:ext uri="{FF2B5EF4-FFF2-40B4-BE49-F238E27FC236}">
                <a16:creationId xmlns:a16="http://schemas.microsoft.com/office/drawing/2014/main" id="{9F95CACC-1CE0-5E72-3D85-10AA86FF41A3}"/>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rot="754453">
            <a:off x="2215818" y="2697912"/>
            <a:ext cx="2305051" cy="2305051"/>
          </a:xfrm>
        </p:spPr>
      </p:pic>
      <p:sp>
        <p:nvSpPr>
          <p:cNvPr id="12" name="TextBox 11">
            <a:extLst>
              <a:ext uri="{FF2B5EF4-FFF2-40B4-BE49-F238E27FC236}">
                <a16:creationId xmlns:a16="http://schemas.microsoft.com/office/drawing/2014/main" id="{F80B94F5-6996-1CFA-05B7-3E00538BA217}"/>
              </a:ext>
            </a:extLst>
          </p:cNvPr>
          <p:cNvSpPr txBox="1"/>
          <p:nvPr/>
        </p:nvSpPr>
        <p:spPr>
          <a:xfrm>
            <a:off x="5819434" y="2728815"/>
            <a:ext cx="5627871" cy="224324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400" dirty="0"/>
              <a:t>Capture our abstract intuition</a:t>
            </a:r>
          </a:p>
          <a:p>
            <a:pPr marL="285750" indent="-285750">
              <a:lnSpc>
                <a:spcPct val="150000"/>
              </a:lnSpc>
              <a:buFont typeface="Arial" panose="020B0604020202020204" pitchFamily="34" charset="0"/>
              <a:buChar char="•"/>
            </a:pPr>
            <a:r>
              <a:rPr lang="en-US" sz="2400" dirty="0"/>
              <a:t>Translate it into concrete properties</a:t>
            </a:r>
          </a:p>
          <a:p>
            <a:pPr marL="285750" indent="-285750">
              <a:lnSpc>
                <a:spcPct val="150000"/>
              </a:lnSpc>
              <a:buFont typeface="Arial" panose="020B0604020202020204" pitchFamily="34" charset="0"/>
              <a:buChar char="•"/>
            </a:pPr>
            <a:r>
              <a:rPr lang="en-US" sz="2400" dirty="0"/>
              <a:t>Retrieve the appropriate recipe</a:t>
            </a:r>
          </a:p>
          <a:p>
            <a:pPr marL="285750" indent="-285750">
              <a:lnSpc>
                <a:spcPct val="150000"/>
              </a:lnSpc>
              <a:buFont typeface="Arial" panose="020B0604020202020204" pitchFamily="34" charset="0"/>
              <a:buChar char="•"/>
            </a:pPr>
            <a:r>
              <a:rPr lang="en-US" sz="2400" dirty="0"/>
              <a:t>Support online adjustments</a:t>
            </a:r>
          </a:p>
        </p:txBody>
      </p:sp>
      <p:sp>
        <p:nvSpPr>
          <p:cNvPr id="19" name="TextBox 18">
            <a:extLst>
              <a:ext uri="{FF2B5EF4-FFF2-40B4-BE49-F238E27FC236}">
                <a16:creationId xmlns:a16="http://schemas.microsoft.com/office/drawing/2014/main" id="{6AE5E1EB-B0AE-2A26-6494-8D41BFBA986E}"/>
              </a:ext>
            </a:extLst>
          </p:cNvPr>
          <p:cNvSpPr txBox="1"/>
          <p:nvPr/>
        </p:nvSpPr>
        <p:spPr>
          <a:xfrm>
            <a:off x="1600200" y="2942076"/>
            <a:ext cx="3575565" cy="1831707"/>
          </a:xfrm>
          <a:prstGeom prst="flowChartAlternateProcess">
            <a:avLst/>
          </a:prstGeom>
          <a:solidFill>
            <a:schemeClr val="bg1">
              <a:lumMod val="85000"/>
            </a:schemeClr>
          </a:solidFill>
          <a:ln w="38100">
            <a:solidFill>
              <a:schemeClr val="accent3"/>
            </a:solidFill>
          </a:ln>
        </p:spPr>
        <p:txBody>
          <a:bodyPr wrap="square" rtlCol="0" anchor="t" anchorCtr="0">
            <a:spAutoFit/>
          </a:bodyPr>
          <a:lstStyle/>
          <a:p>
            <a:pPr algn="ctr">
              <a:lnSpc>
                <a:spcPct val="150000"/>
              </a:lnSpc>
            </a:pPr>
            <a:r>
              <a:rPr lang="en-US" sz="3600" dirty="0"/>
              <a:t>My kitchen</a:t>
            </a:r>
          </a:p>
          <a:p>
            <a:pPr algn="ctr">
              <a:lnSpc>
                <a:spcPct val="150000"/>
              </a:lnSpc>
            </a:pPr>
            <a:r>
              <a:rPr lang="en-US" sz="3600" dirty="0"/>
              <a:t>companion</a:t>
            </a:r>
            <a:r>
              <a:rPr lang="en-US" sz="3600" b="1" dirty="0"/>
              <a:t>🍪</a:t>
            </a:r>
            <a:endParaRPr lang="en-US" sz="3600" dirty="0"/>
          </a:p>
        </p:txBody>
      </p:sp>
    </p:spTree>
    <p:extLst>
      <p:ext uri="{BB962C8B-B14F-4D97-AF65-F5344CB8AC3E}">
        <p14:creationId xmlns:p14="http://schemas.microsoft.com/office/powerpoint/2010/main" val="150773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250"/>
                                        <p:tgtEl>
                                          <p:spTgt spid="11"/>
                                        </p:tgtEl>
                                      </p:cBhvr>
                                    </p:animEffect>
                                    <p:set>
                                      <p:cBhvr>
                                        <p:cTn id="7" dur="1" fill="hold">
                                          <p:stCondLst>
                                            <p:cond delay="249"/>
                                          </p:stCondLst>
                                        </p:cTn>
                                        <p:tgtEl>
                                          <p:spTgt spid="11"/>
                                        </p:tgtEl>
                                        <p:attrNameLst>
                                          <p:attrName>style.visibility</p:attrName>
                                        </p:attrNameLst>
                                      </p:cBhvr>
                                      <p:to>
                                        <p:strVal val="hidden"/>
                                      </p:to>
                                    </p:se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9AB5BAF8-EA80-4AD4-8D83-5960C299573A}"/>
              </a:ext>
            </a:extLst>
          </p:cNvPr>
          <p:cNvSpPr>
            <a:spLocks noGrp="1"/>
          </p:cNvSpPr>
          <p:nvPr>
            <p:ph type="dt" sz="half" idx="10"/>
          </p:nvPr>
        </p:nvSpPr>
        <p:spPr/>
        <p:txBody>
          <a:bodyPr/>
          <a:lstStyle/>
          <a:p>
            <a:r>
              <a:rPr lang="en-US" dirty="0"/>
              <a:t>2023</a:t>
            </a:r>
          </a:p>
        </p:txBody>
      </p:sp>
      <p:sp>
        <p:nvSpPr>
          <p:cNvPr id="4" name="Footer Placeholder 3">
            <a:extLst>
              <a:ext uri="{FF2B5EF4-FFF2-40B4-BE49-F238E27FC236}">
                <a16:creationId xmlns:a16="http://schemas.microsoft.com/office/drawing/2014/main" id="{36C19884-873C-4D13-BE6D-318CF07B0D12}"/>
              </a:ext>
            </a:extLst>
          </p:cNvPr>
          <p:cNvSpPr>
            <a:spLocks noGrp="1"/>
          </p:cNvSpPr>
          <p:nvPr>
            <p:ph type="ftr" sz="quarter" idx="11"/>
          </p:nvPr>
        </p:nvSpPr>
        <p:spPr/>
        <p:txBody>
          <a:bodyPr/>
          <a:lstStyle/>
          <a:p>
            <a:r>
              <a:rPr lang="en-US" sz="1050" b="1" dirty="0"/>
              <a:t>🍪</a:t>
            </a:r>
            <a:r>
              <a:rPr lang="en-US" sz="1050" b="1" baseline="30000" dirty="0"/>
              <a:t> </a:t>
            </a:r>
            <a:r>
              <a:rPr lang="en-US" sz="1050" dirty="0">
                <a:latin typeface="Segoe Script" panose="030B0504020000000003" pitchFamily="66" charset="0"/>
                <a:ea typeface="Sans Serif Collection" panose="020B0502040504020204" pitchFamily="34" charset="0"/>
                <a:cs typeface="Sans Serif Collection" panose="020B0502040504020204" pitchFamily="34" charset="0"/>
              </a:rPr>
              <a:t>My kitchen companion</a:t>
            </a:r>
            <a:endParaRPr lang="en-US" dirty="0"/>
          </a:p>
        </p:txBody>
      </p:sp>
      <p:sp>
        <p:nvSpPr>
          <p:cNvPr id="6" name="Slide Number Placeholder 5">
            <a:extLst>
              <a:ext uri="{FF2B5EF4-FFF2-40B4-BE49-F238E27FC236}">
                <a16:creationId xmlns:a16="http://schemas.microsoft.com/office/drawing/2014/main" id="{7C991F00-87A7-45A6-8029-B097FA72498D}"/>
              </a:ext>
            </a:extLst>
          </p:cNvPr>
          <p:cNvSpPr>
            <a:spLocks noGrp="1"/>
          </p:cNvSpPr>
          <p:nvPr>
            <p:ph type="sldNum" sz="quarter" idx="12"/>
          </p:nvPr>
        </p:nvSpPr>
        <p:spPr/>
        <p:txBody>
          <a:bodyPr/>
          <a:lstStyle/>
          <a:p>
            <a:fld id="{A49DFD55-3C28-40EF-9E31-A92D2E4017FF}" type="slidenum">
              <a:rPr lang="en-US" smtClean="0"/>
              <a:pPr/>
              <a:t>4</a:t>
            </a:fld>
            <a:endParaRPr lang="en-US" dirty="0"/>
          </a:p>
        </p:txBody>
      </p:sp>
      <p:grpSp>
        <p:nvGrpSpPr>
          <p:cNvPr id="10" name="Group 9">
            <a:extLst>
              <a:ext uri="{FF2B5EF4-FFF2-40B4-BE49-F238E27FC236}">
                <a16:creationId xmlns:a16="http://schemas.microsoft.com/office/drawing/2014/main" id="{1AED050E-BBE4-6C8A-3553-6F934EE1036E}"/>
              </a:ext>
            </a:extLst>
          </p:cNvPr>
          <p:cNvGrpSpPr/>
          <p:nvPr/>
        </p:nvGrpSpPr>
        <p:grpSpPr>
          <a:xfrm>
            <a:off x="2545347" y="2745737"/>
            <a:ext cx="2413393" cy="2413393"/>
            <a:chOff x="4889303" y="2832628"/>
            <a:chExt cx="2413393" cy="2413393"/>
          </a:xfrm>
        </p:grpSpPr>
        <p:sp>
          <p:nvSpPr>
            <p:cNvPr id="13" name="Oval 12">
              <a:extLst>
                <a:ext uri="{FF2B5EF4-FFF2-40B4-BE49-F238E27FC236}">
                  <a16:creationId xmlns:a16="http://schemas.microsoft.com/office/drawing/2014/main" id="{FF38BF3E-FD76-B88D-DCCB-F8153CB153F1}"/>
                </a:ext>
              </a:extLst>
            </p:cNvPr>
            <p:cNvSpPr/>
            <p:nvPr/>
          </p:nvSpPr>
          <p:spPr>
            <a:xfrm>
              <a:off x="4889303" y="2832628"/>
              <a:ext cx="2413393" cy="2413393"/>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4" name="Freeform: Shape 13">
              <a:extLst>
                <a:ext uri="{FF2B5EF4-FFF2-40B4-BE49-F238E27FC236}">
                  <a16:creationId xmlns:a16="http://schemas.microsoft.com/office/drawing/2014/main" id="{162E551F-0DF6-86EC-1FDC-C9F34BF66AC8}"/>
                </a:ext>
              </a:extLst>
            </p:cNvPr>
            <p:cNvSpPr/>
            <p:nvPr/>
          </p:nvSpPr>
          <p:spPr>
            <a:xfrm>
              <a:off x="4969669" y="2913163"/>
              <a:ext cx="2252420" cy="2252324"/>
            </a:xfrm>
            <a:custGeom>
              <a:avLst/>
              <a:gdLst>
                <a:gd name="connsiteX0" fmla="*/ 0 w 2252420"/>
                <a:gd name="connsiteY0" fmla="*/ 1126162 h 2252324"/>
                <a:gd name="connsiteX1" fmla="*/ 1126210 w 2252420"/>
                <a:gd name="connsiteY1" fmla="*/ 0 h 2252324"/>
                <a:gd name="connsiteX2" fmla="*/ 2252420 w 2252420"/>
                <a:gd name="connsiteY2" fmla="*/ 1126162 h 2252324"/>
                <a:gd name="connsiteX3" fmla="*/ 1126210 w 2252420"/>
                <a:gd name="connsiteY3" fmla="*/ 2252324 h 2252324"/>
                <a:gd name="connsiteX4" fmla="*/ 0 w 2252420"/>
                <a:gd name="connsiteY4" fmla="*/ 1126162 h 2252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2420" h="2252324">
                  <a:moveTo>
                    <a:pt x="0" y="1126162"/>
                  </a:moveTo>
                  <a:cubicBezTo>
                    <a:pt x="0" y="504200"/>
                    <a:pt x="504221" y="0"/>
                    <a:pt x="1126210" y="0"/>
                  </a:cubicBezTo>
                  <a:cubicBezTo>
                    <a:pt x="1748199" y="0"/>
                    <a:pt x="2252420" y="504200"/>
                    <a:pt x="2252420" y="1126162"/>
                  </a:cubicBezTo>
                  <a:cubicBezTo>
                    <a:pt x="2252420" y="1748124"/>
                    <a:pt x="1748199" y="2252324"/>
                    <a:pt x="1126210" y="2252324"/>
                  </a:cubicBezTo>
                  <a:cubicBezTo>
                    <a:pt x="504221" y="2252324"/>
                    <a:pt x="0" y="1748124"/>
                    <a:pt x="0" y="1126162"/>
                  </a:cubicBezTo>
                  <a:close/>
                </a:path>
              </a:pathLst>
            </a:custGeom>
          </p:spPr>
          <p:style>
            <a:lnRef idx="1">
              <a:schemeClr val="accent1">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56236" tIns="356050" rIns="355755" bIns="356051" numCol="1" spcCol="1270" anchor="ctr" anchorCtr="0">
              <a:noAutofit/>
            </a:bodyPr>
            <a:lstStyle/>
            <a:p>
              <a:pPr marL="0" lvl="0" indent="0" algn="ctr" defTabSz="1200150">
                <a:lnSpc>
                  <a:spcPct val="90000"/>
                </a:lnSpc>
                <a:spcBef>
                  <a:spcPct val="0"/>
                </a:spcBef>
                <a:spcAft>
                  <a:spcPct val="35000"/>
                </a:spcAft>
                <a:buNone/>
              </a:pPr>
              <a:r>
                <a:rPr lang="en-US" sz="2700" kern="1200" dirty="0"/>
                <a:t>Embedding</a:t>
              </a:r>
            </a:p>
          </p:txBody>
        </p:sp>
      </p:grpSp>
      <p:sp>
        <p:nvSpPr>
          <p:cNvPr id="11" name="Title 1">
            <a:extLst>
              <a:ext uri="{FF2B5EF4-FFF2-40B4-BE49-F238E27FC236}">
                <a16:creationId xmlns:a16="http://schemas.microsoft.com/office/drawing/2014/main" id="{8EB8DA19-7302-D645-1743-3CB7FB6A4F3C}"/>
              </a:ext>
            </a:extLst>
          </p:cNvPr>
          <p:cNvSpPr>
            <a:spLocks noGrp="1"/>
          </p:cNvSpPr>
          <p:nvPr>
            <p:ph type="title"/>
          </p:nvPr>
        </p:nvSpPr>
        <p:spPr>
          <a:xfrm>
            <a:off x="1885156" y="892177"/>
            <a:ext cx="8421688" cy="1325563"/>
          </a:xfrm>
        </p:spPr>
        <p:txBody>
          <a:bodyPr/>
          <a:lstStyle/>
          <a:p>
            <a:r>
              <a:rPr lang="en-US" dirty="0"/>
              <a:t>Our approach</a:t>
            </a:r>
          </a:p>
        </p:txBody>
      </p:sp>
      <p:grpSp>
        <p:nvGrpSpPr>
          <p:cNvPr id="15" name="Group 14">
            <a:extLst>
              <a:ext uri="{FF2B5EF4-FFF2-40B4-BE49-F238E27FC236}">
                <a16:creationId xmlns:a16="http://schemas.microsoft.com/office/drawing/2014/main" id="{86F194F6-2099-86F8-16C0-586DD4124DE9}"/>
              </a:ext>
            </a:extLst>
          </p:cNvPr>
          <p:cNvGrpSpPr/>
          <p:nvPr/>
        </p:nvGrpSpPr>
        <p:grpSpPr>
          <a:xfrm>
            <a:off x="7233262" y="2665203"/>
            <a:ext cx="2413393" cy="2413393"/>
            <a:chOff x="4889303" y="2832628"/>
            <a:chExt cx="2413393" cy="2413393"/>
          </a:xfrm>
        </p:grpSpPr>
        <p:sp>
          <p:nvSpPr>
            <p:cNvPr id="16" name="Oval 15">
              <a:extLst>
                <a:ext uri="{FF2B5EF4-FFF2-40B4-BE49-F238E27FC236}">
                  <a16:creationId xmlns:a16="http://schemas.microsoft.com/office/drawing/2014/main" id="{299D416C-5677-BC5C-AD0A-10D608CC8432}"/>
                </a:ext>
              </a:extLst>
            </p:cNvPr>
            <p:cNvSpPr/>
            <p:nvPr/>
          </p:nvSpPr>
          <p:spPr>
            <a:xfrm>
              <a:off x="4889303" y="2832628"/>
              <a:ext cx="2413393" cy="2413393"/>
            </a:xfrm>
            <a:prstGeom prst="ellipse">
              <a:avLst/>
            </a:prstGeom>
          </p:spPr>
          <p:style>
            <a:lnRef idx="0">
              <a:schemeClr val="lt1">
                <a:hueOff val="0"/>
                <a:satOff val="0"/>
                <a:lumOff val="0"/>
                <a:alphaOff val="0"/>
              </a:schemeClr>
            </a:lnRef>
            <a:fillRef idx="3">
              <a:schemeClr val="accent1">
                <a:hueOff val="0"/>
                <a:satOff val="0"/>
                <a:lumOff val="0"/>
                <a:alphaOff val="0"/>
              </a:schemeClr>
            </a:fillRef>
            <a:effectRef idx="3">
              <a:schemeClr val="accent1">
                <a:hueOff val="0"/>
                <a:satOff val="0"/>
                <a:lumOff val="0"/>
                <a:alphaOff val="0"/>
              </a:schemeClr>
            </a:effectRef>
            <a:fontRef idx="minor">
              <a:schemeClr val="lt1"/>
            </a:fontRef>
          </p:style>
        </p:sp>
        <p:sp>
          <p:nvSpPr>
            <p:cNvPr id="17" name="Freeform: Shape 16">
              <a:extLst>
                <a:ext uri="{FF2B5EF4-FFF2-40B4-BE49-F238E27FC236}">
                  <a16:creationId xmlns:a16="http://schemas.microsoft.com/office/drawing/2014/main" id="{8546C7B0-A199-D733-7DD7-2C404CBDCDCD}"/>
                </a:ext>
              </a:extLst>
            </p:cNvPr>
            <p:cNvSpPr/>
            <p:nvPr/>
          </p:nvSpPr>
          <p:spPr>
            <a:xfrm>
              <a:off x="4969669" y="2913163"/>
              <a:ext cx="2252420" cy="2252324"/>
            </a:xfrm>
            <a:custGeom>
              <a:avLst/>
              <a:gdLst>
                <a:gd name="connsiteX0" fmla="*/ 0 w 2252420"/>
                <a:gd name="connsiteY0" fmla="*/ 1126162 h 2252324"/>
                <a:gd name="connsiteX1" fmla="*/ 1126210 w 2252420"/>
                <a:gd name="connsiteY1" fmla="*/ 0 h 2252324"/>
                <a:gd name="connsiteX2" fmla="*/ 2252420 w 2252420"/>
                <a:gd name="connsiteY2" fmla="*/ 1126162 h 2252324"/>
                <a:gd name="connsiteX3" fmla="*/ 1126210 w 2252420"/>
                <a:gd name="connsiteY3" fmla="*/ 2252324 h 2252324"/>
                <a:gd name="connsiteX4" fmla="*/ 0 w 2252420"/>
                <a:gd name="connsiteY4" fmla="*/ 1126162 h 2252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2420" h="2252324">
                  <a:moveTo>
                    <a:pt x="0" y="1126162"/>
                  </a:moveTo>
                  <a:cubicBezTo>
                    <a:pt x="0" y="504200"/>
                    <a:pt x="504221" y="0"/>
                    <a:pt x="1126210" y="0"/>
                  </a:cubicBezTo>
                  <a:cubicBezTo>
                    <a:pt x="1748199" y="0"/>
                    <a:pt x="2252420" y="504200"/>
                    <a:pt x="2252420" y="1126162"/>
                  </a:cubicBezTo>
                  <a:cubicBezTo>
                    <a:pt x="2252420" y="1748124"/>
                    <a:pt x="1748199" y="2252324"/>
                    <a:pt x="1126210" y="2252324"/>
                  </a:cubicBezTo>
                  <a:cubicBezTo>
                    <a:pt x="504221" y="2252324"/>
                    <a:pt x="0" y="1748124"/>
                    <a:pt x="0" y="1126162"/>
                  </a:cubicBezTo>
                  <a:close/>
                </a:path>
              </a:pathLst>
            </a:custGeom>
          </p:spPr>
          <p:style>
            <a:lnRef idx="1">
              <a:schemeClr val="accent1">
                <a:hueOff val="0"/>
                <a:satOff val="0"/>
                <a:lumOff val="0"/>
                <a:alphaOff val="0"/>
              </a:schemeClr>
            </a:lnRef>
            <a:fillRef idx="1">
              <a:schemeClr val="lt1">
                <a:alpha val="90000"/>
                <a:hueOff val="0"/>
                <a:satOff val="0"/>
                <a:lumOff val="0"/>
                <a:alphaOff val="0"/>
              </a:schemeClr>
            </a:fillRef>
            <a:effectRef idx="2">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356236" tIns="356050" rIns="355755" bIns="356051" numCol="1" spcCol="1270" anchor="ctr" anchorCtr="0">
              <a:noAutofit/>
            </a:bodyPr>
            <a:lstStyle/>
            <a:p>
              <a:pPr marL="0" lvl="0" indent="0" algn="ctr" defTabSz="1200150">
                <a:lnSpc>
                  <a:spcPct val="90000"/>
                </a:lnSpc>
                <a:spcBef>
                  <a:spcPct val="0"/>
                </a:spcBef>
                <a:spcAft>
                  <a:spcPct val="35000"/>
                </a:spcAft>
                <a:buNone/>
              </a:pPr>
              <a:r>
                <a:rPr lang="en-US" sz="2800" dirty="0">
                  <a:effectLst/>
                </a:rPr>
                <a:t>Retrieval</a:t>
              </a:r>
              <a:endParaRPr lang="en-US" sz="2700" kern="1200" dirty="0"/>
            </a:p>
          </p:txBody>
        </p:sp>
      </p:grpSp>
    </p:spTree>
    <p:extLst>
      <p:ext uri="{BB962C8B-B14F-4D97-AF65-F5344CB8AC3E}">
        <p14:creationId xmlns:p14="http://schemas.microsoft.com/office/powerpoint/2010/main" val="420365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9AB5BAF8-EA80-4AD4-8D83-5960C299573A}"/>
              </a:ext>
            </a:extLst>
          </p:cNvPr>
          <p:cNvSpPr>
            <a:spLocks noGrp="1"/>
          </p:cNvSpPr>
          <p:nvPr>
            <p:ph type="dt" sz="half" idx="10"/>
          </p:nvPr>
        </p:nvSpPr>
        <p:spPr/>
        <p:txBody>
          <a:bodyPr/>
          <a:lstStyle/>
          <a:p>
            <a:r>
              <a:rPr lang="en-US" dirty="0"/>
              <a:t>2023</a:t>
            </a:r>
          </a:p>
        </p:txBody>
      </p:sp>
      <p:sp>
        <p:nvSpPr>
          <p:cNvPr id="4" name="Footer Placeholder 3">
            <a:extLst>
              <a:ext uri="{FF2B5EF4-FFF2-40B4-BE49-F238E27FC236}">
                <a16:creationId xmlns:a16="http://schemas.microsoft.com/office/drawing/2014/main" id="{36C19884-873C-4D13-BE6D-318CF07B0D12}"/>
              </a:ext>
            </a:extLst>
          </p:cNvPr>
          <p:cNvSpPr>
            <a:spLocks noGrp="1"/>
          </p:cNvSpPr>
          <p:nvPr>
            <p:ph type="ftr" sz="quarter" idx="11"/>
          </p:nvPr>
        </p:nvSpPr>
        <p:spPr/>
        <p:txBody>
          <a:bodyPr/>
          <a:lstStyle/>
          <a:p>
            <a:r>
              <a:rPr lang="en-US" sz="1050" b="1" dirty="0"/>
              <a:t>🍪</a:t>
            </a:r>
            <a:r>
              <a:rPr lang="en-US" sz="1050" b="1" baseline="30000" dirty="0"/>
              <a:t> </a:t>
            </a:r>
            <a:r>
              <a:rPr lang="en-US" sz="1050" dirty="0">
                <a:latin typeface="Segoe Script" panose="030B0504020000000003" pitchFamily="66" charset="0"/>
                <a:ea typeface="Sans Serif Collection" panose="020B0502040504020204" pitchFamily="34" charset="0"/>
                <a:cs typeface="Sans Serif Collection" panose="020B0502040504020204" pitchFamily="34" charset="0"/>
              </a:rPr>
              <a:t>My kitchen companion</a:t>
            </a:r>
            <a:endParaRPr lang="en-US" dirty="0"/>
          </a:p>
        </p:txBody>
      </p:sp>
      <p:sp>
        <p:nvSpPr>
          <p:cNvPr id="6" name="Slide Number Placeholder 5">
            <a:extLst>
              <a:ext uri="{FF2B5EF4-FFF2-40B4-BE49-F238E27FC236}">
                <a16:creationId xmlns:a16="http://schemas.microsoft.com/office/drawing/2014/main" id="{7C991F00-87A7-45A6-8029-B097FA72498D}"/>
              </a:ext>
            </a:extLst>
          </p:cNvPr>
          <p:cNvSpPr>
            <a:spLocks noGrp="1"/>
          </p:cNvSpPr>
          <p:nvPr>
            <p:ph type="sldNum" sz="quarter" idx="12"/>
          </p:nvPr>
        </p:nvSpPr>
        <p:spPr/>
        <p:txBody>
          <a:bodyPr/>
          <a:lstStyle/>
          <a:p>
            <a:fld id="{A49DFD55-3C28-40EF-9E31-A92D2E4017FF}" type="slidenum">
              <a:rPr lang="en-US" smtClean="0"/>
              <a:pPr/>
              <a:t>5</a:t>
            </a:fld>
            <a:endParaRPr lang="en-US" dirty="0"/>
          </a:p>
        </p:txBody>
      </p:sp>
      <p:graphicFrame>
        <p:nvGraphicFramePr>
          <p:cNvPr id="12" name="Content Placeholder 11">
            <a:extLst>
              <a:ext uri="{FF2B5EF4-FFF2-40B4-BE49-F238E27FC236}">
                <a16:creationId xmlns:a16="http://schemas.microsoft.com/office/drawing/2014/main" id="{B3356C80-FA8A-BF41-A4F8-447D57E27FA9}"/>
              </a:ext>
            </a:extLst>
          </p:cNvPr>
          <p:cNvGraphicFramePr>
            <a:graphicFrameLocks noGrp="1"/>
          </p:cNvGraphicFramePr>
          <p:nvPr>
            <p:ph idx="1"/>
            <p:extLst>
              <p:ext uri="{D42A27DB-BD31-4B8C-83A1-F6EECF244321}">
                <p14:modId xmlns:p14="http://schemas.microsoft.com/office/powerpoint/2010/main" val="1869194169"/>
              </p:ext>
            </p:extLst>
          </p:nvPr>
        </p:nvGraphicFramePr>
        <p:xfrm>
          <a:off x="797095" y="2148840"/>
          <a:ext cx="10597810" cy="37809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itle 1">
            <a:extLst>
              <a:ext uri="{FF2B5EF4-FFF2-40B4-BE49-F238E27FC236}">
                <a16:creationId xmlns:a16="http://schemas.microsoft.com/office/drawing/2014/main" id="{8EB8DA19-7302-D645-1743-3CB7FB6A4F3C}"/>
              </a:ext>
            </a:extLst>
          </p:cNvPr>
          <p:cNvSpPr>
            <a:spLocks noGrp="1"/>
          </p:cNvSpPr>
          <p:nvPr>
            <p:ph type="title"/>
          </p:nvPr>
        </p:nvSpPr>
        <p:spPr>
          <a:xfrm>
            <a:off x="1885156" y="892177"/>
            <a:ext cx="8421688" cy="1325563"/>
          </a:xfrm>
        </p:spPr>
        <p:txBody>
          <a:bodyPr/>
          <a:lstStyle/>
          <a:p>
            <a:r>
              <a:rPr lang="en-US" dirty="0"/>
              <a:t>Our approach</a:t>
            </a:r>
            <a:br>
              <a:rPr lang="en-US" dirty="0"/>
            </a:br>
            <a:r>
              <a:rPr lang="en-US" sz="2000" dirty="0"/>
              <a:t>embedding</a:t>
            </a:r>
            <a:endParaRPr lang="en-US" dirty="0"/>
          </a:p>
        </p:txBody>
      </p:sp>
    </p:spTree>
    <p:extLst>
      <p:ext uri="{BB962C8B-B14F-4D97-AF65-F5344CB8AC3E}">
        <p14:creationId xmlns:p14="http://schemas.microsoft.com/office/powerpoint/2010/main" val="4048206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9AB5BAF8-EA80-4AD4-8D83-5960C299573A}"/>
              </a:ext>
            </a:extLst>
          </p:cNvPr>
          <p:cNvSpPr>
            <a:spLocks noGrp="1"/>
          </p:cNvSpPr>
          <p:nvPr>
            <p:ph type="dt" sz="half" idx="10"/>
          </p:nvPr>
        </p:nvSpPr>
        <p:spPr/>
        <p:txBody>
          <a:bodyPr/>
          <a:lstStyle/>
          <a:p>
            <a:r>
              <a:rPr lang="en-US" dirty="0"/>
              <a:t>2023</a:t>
            </a:r>
          </a:p>
        </p:txBody>
      </p:sp>
      <p:sp>
        <p:nvSpPr>
          <p:cNvPr id="4" name="Footer Placeholder 3">
            <a:extLst>
              <a:ext uri="{FF2B5EF4-FFF2-40B4-BE49-F238E27FC236}">
                <a16:creationId xmlns:a16="http://schemas.microsoft.com/office/drawing/2014/main" id="{36C19884-873C-4D13-BE6D-318CF07B0D12}"/>
              </a:ext>
            </a:extLst>
          </p:cNvPr>
          <p:cNvSpPr>
            <a:spLocks noGrp="1"/>
          </p:cNvSpPr>
          <p:nvPr>
            <p:ph type="ftr" sz="quarter" idx="11"/>
          </p:nvPr>
        </p:nvSpPr>
        <p:spPr/>
        <p:txBody>
          <a:bodyPr/>
          <a:lstStyle/>
          <a:p>
            <a:r>
              <a:rPr lang="en-US" sz="1050" b="1" dirty="0"/>
              <a:t>🍪</a:t>
            </a:r>
            <a:r>
              <a:rPr lang="en-US" sz="1050" b="1" baseline="30000" dirty="0"/>
              <a:t> </a:t>
            </a:r>
            <a:r>
              <a:rPr lang="en-US" sz="1050" dirty="0">
                <a:latin typeface="Segoe Script" panose="030B0504020000000003" pitchFamily="66" charset="0"/>
                <a:ea typeface="Sans Serif Collection" panose="020B0502040504020204" pitchFamily="34" charset="0"/>
                <a:cs typeface="Sans Serif Collection" panose="020B0502040504020204" pitchFamily="34" charset="0"/>
              </a:rPr>
              <a:t>My kitchen companion</a:t>
            </a:r>
            <a:endParaRPr lang="en-US" dirty="0"/>
          </a:p>
        </p:txBody>
      </p:sp>
      <p:sp>
        <p:nvSpPr>
          <p:cNvPr id="6" name="Slide Number Placeholder 5">
            <a:extLst>
              <a:ext uri="{FF2B5EF4-FFF2-40B4-BE49-F238E27FC236}">
                <a16:creationId xmlns:a16="http://schemas.microsoft.com/office/drawing/2014/main" id="{7C991F00-87A7-45A6-8029-B097FA72498D}"/>
              </a:ext>
            </a:extLst>
          </p:cNvPr>
          <p:cNvSpPr>
            <a:spLocks noGrp="1"/>
          </p:cNvSpPr>
          <p:nvPr>
            <p:ph type="sldNum" sz="quarter" idx="12"/>
          </p:nvPr>
        </p:nvSpPr>
        <p:spPr/>
        <p:txBody>
          <a:bodyPr/>
          <a:lstStyle/>
          <a:p>
            <a:fld id="{A49DFD55-3C28-40EF-9E31-A92D2E4017FF}" type="slidenum">
              <a:rPr lang="en-US" smtClean="0"/>
              <a:pPr/>
              <a:t>6</a:t>
            </a:fld>
            <a:endParaRPr lang="en-US" dirty="0"/>
          </a:p>
        </p:txBody>
      </p:sp>
      <p:graphicFrame>
        <p:nvGraphicFramePr>
          <p:cNvPr id="12" name="Content Placeholder 11">
            <a:extLst>
              <a:ext uri="{FF2B5EF4-FFF2-40B4-BE49-F238E27FC236}">
                <a16:creationId xmlns:a16="http://schemas.microsoft.com/office/drawing/2014/main" id="{B3356C80-FA8A-BF41-A4F8-447D57E27FA9}"/>
              </a:ext>
            </a:extLst>
          </p:cNvPr>
          <p:cNvGraphicFramePr>
            <a:graphicFrameLocks noGrp="1"/>
          </p:cNvGraphicFramePr>
          <p:nvPr>
            <p:ph idx="1"/>
            <p:extLst>
              <p:ext uri="{D42A27DB-BD31-4B8C-83A1-F6EECF244321}">
                <p14:modId xmlns:p14="http://schemas.microsoft.com/office/powerpoint/2010/main" val="2810486893"/>
              </p:ext>
            </p:extLst>
          </p:nvPr>
        </p:nvGraphicFramePr>
        <p:xfrm>
          <a:off x="797095" y="2148840"/>
          <a:ext cx="10597810" cy="37809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itle 1">
            <a:extLst>
              <a:ext uri="{FF2B5EF4-FFF2-40B4-BE49-F238E27FC236}">
                <a16:creationId xmlns:a16="http://schemas.microsoft.com/office/drawing/2014/main" id="{8EB8DA19-7302-D645-1743-3CB7FB6A4F3C}"/>
              </a:ext>
            </a:extLst>
          </p:cNvPr>
          <p:cNvSpPr>
            <a:spLocks noGrp="1"/>
          </p:cNvSpPr>
          <p:nvPr>
            <p:ph type="title"/>
          </p:nvPr>
        </p:nvSpPr>
        <p:spPr>
          <a:xfrm>
            <a:off x="1885156" y="892177"/>
            <a:ext cx="8421688" cy="1325563"/>
          </a:xfrm>
        </p:spPr>
        <p:txBody>
          <a:bodyPr>
            <a:normAutofit/>
          </a:bodyPr>
          <a:lstStyle/>
          <a:p>
            <a:r>
              <a:rPr lang="en-US" dirty="0"/>
              <a:t>Our approach</a:t>
            </a:r>
            <a:br>
              <a:rPr lang="en-US" dirty="0"/>
            </a:br>
            <a:r>
              <a:rPr lang="en-US" sz="2000" dirty="0">
                <a:effectLst/>
              </a:rPr>
              <a:t>Retrieval</a:t>
            </a:r>
            <a:endParaRPr lang="en-US" dirty="0"/>
          </a:p>
        </p:txBody>
      </p:sp>
    </p:spTree>
    <p:extLst>
      <p:ext uri="{BB962C8B-B14F-4D97-AF65-F5344CB8AC3E}">
        <p14:creationId xmlns:p14="http://schemas.microsoft.com/office/powerpoint/2010/main" val="4112053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40014-73D5-419B-8867-972BB18D52D4}"/>
              </a:ext>
            </a:extLst>
          </p:cNvPr>
          <p:cNvSpPr>
            <a:spLocks noGrp="1"/>
          </p:cNvSpPr>
          <p:nvPr>
            <p:ph type="title"/>
          </p:nvPr>
        </p:nvSpPr>
        <p:spPr/>
        <p:txBody>
          <a:bodyPr/>
          <a:lstStyle/>
          <a:p>
            <a:r>
              <a:rPr lang="en-US" dirty="0"/>
              <a:t>prototype</a:t>
            </a:r>
          </a:p>
        </p:txBody>
      </p:sp>
      <p:sp>
        <p:nvSpPr>
          <p:cNvPr id="10" name="Date Placeholder 4">
            <a:extLst>
              <a:ext uri="{FF2B5EF4-FFF2-40B4-BE49-F238E27FC236}">
                <a16:creationId xmlns:a16="http://schemas.microsoft.com/office/drawing/2014/main" id="{2130B33E-0D1B-8868-DFF8-EC8C668407A1}"/>
              </a:ext>
            </a:extLst>
          </p:cNvPr>
          <p:cNvSpPr>
            <a:spLocks noGrp="1"/>
          </p:cNvSpPr>
          <p:nvPr>
            <p:ph type="dt" sz="half" idx="10"/>
          </p:nvPr>
        </p:nvSpPr>
        <p:spPr>
          <a:xfrm>
            <a:off x="7821429" y="6238816"/>
            <a:ext cx="2753746" cy="323968"/>
          </a:xfrm>
        </p:spPr>
        <p:txBody>
          <a:bodyPr/>
          <a:lstStyle/>
          <a:p>
            <a:r>
              <a:rPr lang="en-US" dirty="0"/>
              <a:t>2023</a:t>
            </a:r>
          </a:p>
        </p:txBody>
      </p:sp>
      <p:sp>
        <p:nvSpPr>
          <p:cNvPr id="11" name="Footer Placeholder 3">
            <a:extLst>
              <a:ext uri="{FF2B5EF4-FFF2-40B4-BE49-F238E27FC236}">
                <a16:creationId xmlns:a16="http://schemas.microsoft.com/office/drawing/2014/main" id="{7DA55634-5B7E-584D-F6FB-1E46292042B5}"/>
              </a:ext>
            </a:extLst>
          </p:cNvPr>
          <p:cNvSpPr>
            <a:spLocks noGrp="1"/>
          </p:cNvSpPr>
          <p:nvPr>
            <p:ph type="ftr" sz="quarter" idx="11"/>
          </p:nvPr>
        </p:nvSpPr>
        <p:spPr>
          <a:xfrm>
            <a:off x="1600200" y="6236208"/>
            <a:ext cx="5901189" cy="320040"/>
          </a:xfrm>
        </p:spPr>
        <p:txBody>
          <a:bodyPr/>
          <a:lstStyle/>
          <a:p>
            <a:r>
              <a:rPr lang="en-US" sz="1050" b="1" dirty="0"/>
              <a:t>🍪</a:t>
            </a:r>
            <a:r>
              <a:rPr lang="en-US" sz="1050" b="1" baseline="30000" dirty="0"/>
              <a:t> </a:t>
            </a:r>
            <a:r>
              <a:rPr lang="en-US" sz="1050" dirty="0">
                <a:latin typeface="Segoe Script" panose="030B0504020000000003" pitchFamily="66" charset="0"/>
                <a:ea typeface="Sans Serif Collection" panose="020B0502040504020204" pitchFamily="34" charset="0"/>
                <a:cs typeface="Sans Serif Collection" panose="020B0502040504020204" pitchFamily="34" charset="0"/>
              </a:rPr>
              <a:t>My kitchen companion</a:t>
            </a:r>
            <a:endParaRPr lang="en-US" dirty="0"/>
          </a:p>
        </p:txBody>
      </p:sp>
      <p:sp>
        <p:nvSpPr>
          <p:cNvPr id="12" name="Slide Number Placeholder 5">
            <a:extLst>
              <a:ext uri="{FF2B5EF4-FFF2-40B4-BE49-F238E27FC236}">
                <a16:creationId xmlns:a16="http://schemas.microsoft.com/office/drawing/2014/main" id="{D849EBE7-0A48-5B23-5A5B-3582F3F0B7EF}"/>
              </a:ext>
            </a:extLst>
          </p:cNvPr>
          <p:cNvSpPr>
            <a:spLocks noGrp="1"/>
          </p:cNvSpPr>
          <p:nvPr>
            <p:ph type="sldNum" sz="quarter" idx="12"/>
          </p:nvPr>
        </p:nvSpPr>
        <p:spPr>
          <a:xfrm>
            <a:off x="10758922" y="6217920"/>
            <a:ext cx="365760" cy="365760"/>
          </a:xfrm>
        </p:spPr>
        <p:txBody>
          <a:bodyPr/>
          <a:lstStyle/>
          <a:p>
            <a:fld id="{A49DFD55-3C28-40EF-9E31-A92D2E4017FF}" type="slidenum">
              <a:rPr lang="en-US" smtClean="0"/>
              <a:pPr/>
              <a:t>7</a:t>
            </a:fld>
            <a:endParaRPr lang="en-US" dirty="0"/>
          </a:p>
        </p:txBody>
      </p:sp>
      <p:pic>
        <p:nvPicPr>
          <p:cNvPr id="22" name="‏My kitchen companion — Mozilla Firefox 2023-01-16 19-33-48">
            <a:hlinkClick r:id="" action="ppaction://media"/>
            <a:extLst>
              <a:ext uri="{FF2B5EF4-FFF2-40B4-BE49-F238E27FC236}">
                <a16:creationId xmlns:a16="http://schemas.microsoft.com/office/drawing/2014/main" id="{4549E777-787C-AE94-5075-311BE21C6DFB}"/>
              </a:ext>
            </a:extLst>
          </p:cNvPr>
          <p:cNvPicPr>
            <a:picLocks noChangeAspect="1"/>
          </p:cNvPicPr>
          <p:nvPr>
            <a:videoFile r:link="rId1"/>
            <p:extLst>
              <p:ext uri="{DAA4B4D4-6D71-4841-9C94-3DE7FCFB9230}">
                <p14:media xmlns:p14="http://schemas.microsoft.com/office/powerpoint/2010/main" r:embed="rId2">
                  <p14:trim st="7718" end="0.9791"/>
                </p14:media>
              </p:ext>
            </p:extLst>
          </p:nvPr>
        </p:nvPicPr>
        <p:blipFill rotWithShape="1">
          <a:blip r:embed="rId4"/>
          <a:srcRect t="11005"/>
          <a:stretch/>
        </p:blipFill>
        <p:spPr>
          <a:xfrm>
            <a:off x="2669130" y="2411126"/>
            <a:ext cx="6853740" cy="3278474"/>
          </a:xfrm>
          <a:prstGeom prst="rect">
            <a:avLst/>
          </a:prstGeom>
        </p:spPr>
      </p:pic>
    </p:spTree>
    <p:extLst>
      <p:ext uri="{BB962C8B-B14F-4D97-AF65-F5344CB8AC3E}">
        <p14:creationId xmlns:p14="http://schemas.microsoft.com/office/powerpoint/2010/main" val="1663780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257" fill="hold"/>
                                        <p:tgtEl>
                                          <p:spTgt spid="22"/>
                                        </p:tgtEl>
                                      </p:cBhvr>
                                    </p:cmd>
                                  </p:childTnLst>
                                </p:cTn>
                              </p:par>
                              <p:par>
                                <p:cTn id="7" presetID="2" presetClass="mediacall" presetSubtype="0" fill="hold" nodeType="withEffect">
                                  <p:stCondLst>
                                    <p:cond delay="0"/>
                                  </p:stCondLst>
                                  <p:childTnLst>
                                    <p:cmd type="call" cmd="togglePause">
                                      <p:cBhvr>
                                        <p:cTn id="8" dur="1" fill="hold"/>
                                        <p:tgtEl>
                                          <p:spTgt spid="22"/>
                                        </p:tgtEl>
                                      </p:cBhvr>
                                    </p:cmd>
                                  </p:childTnLst>
                                </p:cTn>
                              </p:par>
                            </p:childTnLst>
                          </p:cTn>
                        </p:par>
                      </p:childTnLst>
                    </p:cTn>
                  </p:par>
                  <p:par>
                    <p:cTn id="9" fill="hold">
                      <p:stCondLst>
                        <p:cond delay="indefinite"/>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39257" fill="hold"/>
                                        <p:tgtEl>
                                          <p:spTgt spid="22"/>
                                        </p:tgtEl>
                                      </p:cBhvr>
                                    </p:cmd>
                                  </p:childTnLst>
                                </p:cTn>
                              </p:par>
                            </p:childTnLst>
                          </p:cTn>
                        </p:par>
                      </p:childTnLst>
                    </p:cTn>
                  </p:par>
                  <p:par>
                    <p:cTn id="13" fill="hold">
                      <p:stCondLst>
                        <p:cond delay="indefinite"/>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17" fill="hold" display="0">
                  <p:stCondLst>
                    <p:cond delay="indefinite"/>
                  </p:stCondLst>
                </p:cTn>
                <p:tgtEl>
                  <p:spTgt spid="22"/>
                </p:tgtEl>
              </p:cMediaNode>
            </p:video>
            <p:seq concurrent="1" nextAc="seek">
              <p:cTn id="18" restart="whenNotActive" fill="hold" evtFilter="cancelBubble" nodeType="interactiveSeq">
                <p:stCondLst>
                  <p:cond evt="onClick" delay="0">
                    <p:tgtEl>
                      <p:spTgt spid="22"/>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22"/>
                                        </p:tgtEl>
                                      </p:cBhvr>
                                    </p:cmd>
                                  </p:childTnLst>
                                </p:cTn>
                              </p:par>
                            </p:childTnLst>
                          </p:cTn>
                        </p:par>
                      </p:childTnLst>
                    </p:cTn>
                  </p:par>
                </p:childTnLst>
              </p:cTn>
              <p:nextCondLst>
                <p:cond evt="onClick" delay="0">
                  <p:tgtEl>
                    <p:spTgt spid="2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1EDE-5423-435C-B149-87AB1BC22B83}"/>
              </a:ext>
            </a:extLst>
          </p:cNvPr>
          <p:cNvSpPr>
            <a:spLocks noGrp="1"/>
          </p:cNvSpPr>
          <p:nvPr>
            <p:ph type="ctrTitle"/>
          </p:nvPr>
        </p:nvSpPr>
        <p:spPr/>
        <p:txBody>
          <a:bodyPr/>
          <a:lstStyle/>
          <a:p>
            <a:r>
              <a:rPr lang="en-US" dirty="0"/>
              <a:t>THANK YOU</a:t>
            </a:r>
          </a:p>
        </p:txBody>
      </p:sp>
      <p:sp>
        <p:nvSpPr>
          <p:cNvPr id="7" name="Date Placeholder 4">
            <a:extLst>
              <a:ext uri="{FF2B5EF4-FFF2-40B4-BE49-F238E27FC236}">
                <a16:creationId xmlns:a16="http://schemas.microsoft.com/office/drawing/2014/main" id="{246C9899-181C-2995-B0EA-0F4B2E9A0579}"/>
              </a:ext>
            </a:extLst>
          </p:cNvPr>
          <p:cNvSpPr>
            <a:spLocks noGrp="1"/>
          </p:cNvSpPr>
          <p:nvPr>
            <p:ph type="dt" sz="half" idx="10"/>
          </p:nvPr>
        </p:nvSpPr>
        <p:spPr>
          <a:xfrm>
            <a:off x="7821429" y="6238816"/>
            <a:ext cx="2753746" cy="323968"/>
          </a:xfrm>
        </p:spPr>
        <p:txBody>
          <a:bodyPr/>
          <a:lstStyle/>
          <a:p>
            <a:r>
              <a:rPr lang="en-US" dirty="0"/>
              <a:t>2023</a:t>
            </a:r>
          </a:p>
        </p:txBody>
      </p:sp>
      <p:sp>
        <p:nvSpPr>
          <p:cNvPr id="8" name="Footer Placeholder 3">
            <a:extLst>
              <a:ext uri="{FF2B5EF4-FFF2-40B4-BE49-F238E27FC236}">
                <a16:creationId xmlns:a16="http://schemas.microsoft.com/office/drawing/2014/main" id="{87B002EF-4733-CDDC-7739-2E0969AA35B7}"/>
              </a:ext>
            </a:extLst>
          </p:cNvPr>
          <p:cNvSpPr>
            <a:spLocks noGrp="1"/>
          </p:cNvSpPr>
          <p:nvPr>
            <p:ph type="ftr" sz="quarter" idx="11"/>
          </p:nvPr>
        </p:nvSpPr>
        <p:spPr>
          <a:xfrm>
            <a:off x="1600200" y="6236208"/>
            <a:ext cx="5901189" cy="320040"/>
          </a:xfrm>
        </p:spPr>
        <p:txBody>
          <a:bodyPr/>
          <a:lstStyle/>
          <a:p>
            <a:r>
              <a:rPr lang="en-US" sz="1050" b="1" dirty="0"/>
              <a:t>🍪</a:t>
            </a:r>
            <a:r>
              <a:rPr lang="en-US" sz="1050" b="1" baseline="30000" dirty="0"/>
              <a:t> </a:t>
            </a:r>
            <a:r>
              <a:rPr lang="en-US" sz="1050" dirty="0">
                <a:latin typeface="Segoe Script" panose="030B0504020000000003" pitchFamily="66" charset="0"/>
                <a:ea typeface="Sans Serif Collection" panose="020B0502040504020204" pitchFamily="34" charset="0"/>
                <a:cs typeface="Sans Serif Collection" panose="020B0502040504020204" pitchFamily="34" charset="0"/>
              </a:rPr>
              <a:t>My kitchen companion</a:t>
            </a:r>
            <a:endParaRPr lang="en-US" dirty="0"/>
          </a:p>
        </p:txBody>
      </p:sp>
      <p:sp>
        <p:nvSpPr>
          <p:cNvPr id="9" name="Slide Number Placeholder 5">
            <a:extLst>
              <a:ext uri="{FF2B5EF4-FFF2-40B4-BE49-F238E27FC236}">
                <a16:creationId xmlns:a16="http://schemas.microsoft.com/office/drawing/2014/main" id="{FCE4E0BD-A761-D9CA-DB2F-F0C867553321}"/>
              </a:ext>
            </a:extLst>
          </p:cNvPr>
          <p:cNvSpPr>
            <a:spLocks noGrp="1"/>
          </p:cNvSpPr>
          <p:nvPr>
            <p:ph type="sldNum" sz="quarter" idx="12"/>
          </p:nvPr>
        </p:nvSpPr>
        <p:spPr>
          <a:xfrm>
            <a:off x="10758922" y="6217920"/>
            <a:ext cx="365760" cy="365760"/>
          </a:xfrm>
        </p:spPr>
        <p:txBody>
          <a:bodyPr/>
          <a:lstStyle/>
          <a:p>
            <a:fld id="{A49DFD55-3C28-40EF-9E31-A92D2E4017FF}" type="slidenum">
              <a:rPr lang="en-US" smtClean="0"/>
              <a:pPr/>
              <a:t>8</a:t>
            </a:fld>
            <a:endParaRPr lang="en-US" dirty="0"/>
          </a:p>
        </p:txBody>
      </p:sp>
    </p:spTree>
    <p:extLst>
      <p:ext uri="{BB962C8B-B14F-4D97-AF65-F5344CB8AC3E}">
        <p14:creationId xmlns:p14="http://schemas.microsoft.com/office/powerpoint/2010/main" val="1969787568"/>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0FD6FE22-81A0-4500-AFD0-342D21BB9A2C}">
  <ds:schemaRefs>
    <ds:schemaRef ds:uri="http://schemas.microsoft.com/sharepoint/v3/contenttype/forms"/>
  </ds:schemaRefs>
</ds:datastoreItem>
</file>

<file path=customXml/itemProps2.xml><?xml version="1.0" encoding="utf-8"?>
<ds:datastoreItem xmlns:ds="http://schemas.openxmlformats.org/officeDocument/2006/customXml" ds:itemID="{CC96B61E-1B64-430F-934F-7D1B900280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C43685-694E-4579-B109-3C418D49DA6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TM10001115[[fn=Parcel]]</Template>
  <TotalTime>257</TotalTime>
  <Words>293</Words>
  <Application>Microsoft Office PowerPoint</Application>
  <PresentationFormat>Widescreen</PresentationFormat>
  <Paragraphs>51</Paragraphs>
  <Slides>8</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Gill Sans MT</vt:lpstr>
      <vt:lpstr>Segoe Script</vt:lpstr>
      <vt:lpstr>Parcel</vt:lpstr>
      <vt:lpstr>My kitchen companion 🍪</vt:lpstr>
      <vt:lpstr>Motivation</vt:lpstr>
      <vt:lpstr>Interface tasks</vt:lpstr>
      <vt:lpstr>Our approach</vt:lpstr>
      <vt:lpstr>Our approach embedding</vt:lpstr>
      <vt:lpstr>Our approach Retrieval</vt:lpstr>
      <vt:lpstr>prototype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kitchen companion 🍪</dc:title>
  <dc:creator>Matan Solomon</dc:creator>
  <cp:lastModifiedBy>Matan Solomon</cp:lastModifiedBy>
  <cp:revision>1</cp:revision>
  <dcterms:created xsi:type="dcterms:W3CDTF">2023-01-16T16:01:04Z</dcterms:created>
  <dcterms:modified xsi:type="dcterms:W3CDTF">2023-01-18T19:07:38Z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